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1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Multi-Thread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62473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A: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Create thread by two ways: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One by extends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Another one by implementing interface Runnable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Hi: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Hi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Hi extends Thread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Hi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public void show ()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&lt;=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"Hi"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Hello: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Hello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Hello extends Thread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//public void show ()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&lt;=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"Hello"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9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ThreadDemo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ThreadDemo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("Good");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How to link the thread with run?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Hi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Hello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0.05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6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ThreadDemo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ThreadDemo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("Good");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How to link the thread with run?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Hi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Hello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0.05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5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Multi-Thread: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48EB1-1E5F-4ABD-B08D-7B70F7F5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82148"/>
            <a:ext cx="5028355" cy="40701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637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186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Console</vt:lpstr>
      <vt:lpstr>Wingdings</vt:lpstr>
      <vt:lpstr>Office 佈景主題</vt:lpstr>
      <vt:lpstr>2 Multi-Thread</vt:lpstr>
      <vt:lpstr>2 Multi-Thread</vt:lpstr>
      <vt:lpstr>2 Multi-Thread</vt:lpstr>
      <vt:lpstr>2 Multi-Thread</vt:lpstr>
      <vt:lpstr>2 Multi-Thread</vt:lpstr>
      <vt:lpstr>2 Multi-Thread</vt:lpstr>
      <vt:lpstr>2 Multi-Thread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177</cp:revision>
  <dcterms:created xsi:type="dcterms:W3CDTF">2018-09-28T16:40:41Z</dcterms:created>
  <dcterms:modified xsi:type="dcterms:W3CDTF">2019-02-27T14:20:29Z</dcterms:modified>
</cp:coreProperties>
</file>