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59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 Kafka Workflow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1" y="3645024"/>
            <a:ext cx="648072" cy="88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 Kafka Workflow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60"/>
            <a:ext cx="8352928" cy="10000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</a:rPr>
              <a:t>Kafka Workflow</a:t>
            </a:r>
            <a:r>
              <a:rPr lang="en-US" altLang="zh-TW" sz="1800" dirty="0">
                <a:solidFill>
                  <a:schemeClr val="tx1"/>
                </a:solidFill>
              </a:rPr>
              <a:t>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Properties: Bootstrap server, key and value are serialized.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Producer Record parameter: Topic, partition number, timestamp, key, and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>
                <a:latin typeface="+mj-lt"/>
                <a:ea typeface="+mj-ea"/>
                <a:cs typeface="+mj-cs"/>
              </a:rPr>
              <a:t>https://www.youtube.com/watch?v=_RrgVDTd38M&amp;index=11&amp;list=PLkz1SCf5iB4enAR00Z46JwY9GGkaS2NON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58867-42EA-4AFE-8496-BED94C79C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51345"/>
            <a:ext cx="8313298" cy="372244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2019/2/10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70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佈景主題</vt:lpstr>
      <vt:lpstr>1 Kafka Workflow</vt:lpstr>
      <vt:lpstr>1 Kafka Workflow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194</cp:revision>
  <dcterms:created xsi:type="dcterms:W3CDTF">2018-09-28T16:40:41Z</dcterms:created>
  <dcterms:modified xsi:type="dcterms:W3CDTF">2019-02-10T22:09:50Z</dcterms:modified>
</cp:coreProperties>
</file>