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7" r:id="rId4"/>
    <p:sldId id="268" r:id="rId5"/>
    <p:sldId id="264" r:id="rId6"/>
    <p:sldId id="269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140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Kafka Callback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Kafka Callback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Kafka Callback</a:t>
            </a:r>
            <a:r>
              <a:rPr lang="en-US" altLang="zh-TW" sz="18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https://www.youtube.com/watch?v=vgSaZicdy1I&amp;list=PLkz1SCf5iB4enAR00Z46JwY9GGkaS2NON&amp;index=12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3DA32-35FA-4C32-BD26-96219F32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63348"/>
            <a:ext cx="3686175" cy="1552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Fire and Forgot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217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Synchronous Send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471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Synchronous Send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Kafka Callback: Synchronous Send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https://www.youtube.com/watch?v=vgSaZicdy1I&amp;list=PLkz1SCf5iB4enAR00Z46JwY9GGkaS2NON&amp;index=12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7559F-2AB9-4708-B46C-E333E82E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1" y="1778977"/>
            <a:ext cx="8222570" cy="42536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10D7FF-3C5F-4271-8D85-91E8FF19EAC3}"/>
              </a:ext>
            </a:extLst>
          </p:cNvPr>
          <p:cNvSpPr/>
          <p:nvPr/>
        </p:nvSpPr>
        <p:spPr>
          <a:xfrm>
            <a:off x="1043608" y="3820199"/>
            <a:ext cx="43924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49F4955-826A-429F-9743-9279FF2768B3}"/>
              </a:ext>
            </a:extLst>
          </p:cNvPr>
          <p:cNvSpPr/>
          <p:nvPr/>
        </p:nvSpPr>
        <p:spPr>
          <a:xfrm>
            <a:off x="140666" y="3678776"/>
            <a:ext cx="899592" cy="535215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D9122B1-1E8D-4050-A8DC-C1147D020D46}"/>
              </a:ext>
            </a:extLst>
          </p:cNvPr>
          <p:cNvSpPr/>
          <p:nvPr/>
        </p:nvSpPr>
        <p:spPr>
          <a:xfrm>
            <a:off x="296416" y="4108231"/>
            <a:ext cx="899592" cy="535214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DD8534-9111-40E3-8088-D101F3032434}"/>
              </a:ext>
            </a:extLst>
          </p:cNvPr>
          <p:cNvSpPr/>
          <p:nvPr/>
        </p:nvSpPr>
        <p:spPr>
          <a:xfrm>
            <a:off x="1316628" y="4124442"/>
            <a:ext cx="5415611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1504FF7-86F7-48E6-ACD5-25889DF59E03}"/>
              </a:ext>
            </a:extLst>
          </p:cNvPr>
          <p:cNvSpPr/>
          <p:nvPr/>
        </p:nvSpPr>
        <p:spPr>
          <a:xfrm>
            <a:off x="403045" y="4494857"/>
            <a:ext cx="899592" cy="535214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45F03-6762-494C-8CD9-D7E83E0B61D2}"/>
              </a:ext>
            </a:extLst>
          </p:cNvPr>
          <p:cNvSpPr/>
          <p:nvPr/>
        </p:nvSpPr>
        <p:spPr>
          <a:xfrm>
            <a:off x="1409266" y="4528537"/>
            <a:ext cx="7331689" cy="5015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12.3 Asynchronous Send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851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71DFD8-F684-4EA9-8029-9B41D0F5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62" y="1963110"/>
            <a:ext cx="8381690" cy="41301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12.3 Asynchronous Send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Kafka Callback: Asynchronous Send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https://www.youtube.com/watch?v=vgSaZicdy1I&amp;list=PLkz1SCf5iB4enAR00Z46JwY9GGkaS2NON&amp;index=12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447D44-8909-40E7-8C86-E1ABC3985F70}"/>
              </a:ext>
            </a:extLst>
          </p:cNvPr>
          <p:cNvSpPr/>
          <p:nvPr/>
        </p:nvSpPr>
        <p:spPr>
          <a:xfrm flipV="1">
            <a:off x="3563888" y="4149080"/>
            <a:ext cx="136815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AC4AF8-4004-46E0-9AA5-3D035777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76" y="1835125"/>
            <a:ext cx="7775848" cy="21076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12.3 Asynchronous Send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Kafka Callback: Asynchronous Send Override Callback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https://www.youtube.com/watch?v=vgSaZicdy1I&amp;list=PLkz1SCf5iB4enAR00Z46JwY9GGkaS2NON&amp;index=12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447D44-8909-40E7-8C86-E1ABC3985F70}"/>
              </a:ext>
            </a:extLst>
          </p:cNvPr>
          <p:cNvSpPr/>
          <p:nvPr/>
        </p:nvSpPr>
        <p:spPr>
          <a:xfrm flipV="1">
            <a:off x="1188530" y="2420888"/>
            <a:ext cx="7127886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8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160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12 Kafka Callback</vt:lpstr>
      <vt:lpstr>12 Kafka Callback</vt:lpstr>
      <vt:lpstr>12.2 Fire and Forgot</vt:lpstr>
      <vt:lpstr>12.2 Synchronous Send</vt:lpstr>
      <vt:lpstr>12.2 Synchronous Send</vt:lpstr>
      <vt:lpstr>12.3 Asynchronous Send</vt:lpstr>
      <vt:lpstr>12.3 Asynchronous Send</vt:lpstr>
      <vt:lpstr>12.3 Asynchronous Send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208</cp:revision>
  <dcterms:created xsi:type="dcterms:W3CDTF">2018-09-28T16:40:41Z</dcterms:created>
  <dcterms:modified xsi:type="dcterms:W3CDTF">2019-02-10T22:30:05Z</dcterms:modified>
</cp:coreProperties>
</file>