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9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116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13 Partitioner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Partitioner: We have 10 partitions in this topics (</a:t>
            </a:r>
            <a:r>
              <a:rPr lang="en-US" altLang="zh-TW" sz="1800" b="1" dirty="0" err="1">
                <a:solidFill>
                  <a:schemeClr val="tx1"/>
                </a:solidFill>
              </a:rPr>
              <a:t>SensorTopic</a:t>
            </a:r>
            <a:r>
              <a:rPr lang="en-US" altLang="zh-TW" sz="1800" b="1" dirty="0">
                <a:solidFill>
                  <a:schemeClr val="tx1"/>
                </a:solidFill>
              </a:rPr>
              <a:t>).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02CAA1-7E3E-45E5-94F7-15D4B28F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003311"/>
            <a:ext cx="7505700" cy="2200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1785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Partitioner: We have 10 partitions in this topics (</a:t>
            </a:r>
            <a:r>
              <a:rPr lang="en-US" altLang="zh-TW" sz="1800" b="1" dirty="0" err="1">
                <a:solidFill>
                  <a:schemeClr val="tx1"/>
                </a:solidFill>
              </a:rPr>
              <a:t>SensorTopic</a:t>
            </a:r>
            <a:r>
              <a:rPr lang="en-US" altLang="zh-TW" sz="1800" b="1" dirty="0">
                <a:solidFill>
                  <a:schemeClr val="tx1"/>
                </a:solidFill>
              </a:rPr>
              <a:t>).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967B92-C7F4-4534-A8EF-14E09757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7" y="1741832"/>
            <a:ext cx="7822742" cy="244698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1898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Partitioner: We have 10 partitions in this topics (</a:t>
            </a:r>
            <a:r>
              <a:rPr lang="en-US" altLang="zh-TW" sz="1800" b="1" dirty="0" err="1">
                <a:solidFill>
                  <a:schemeClr val="tx1"/>
                </a:solidFill>
              </a:rPr>
              <a:t>SensorTopic</a:t>
            </a:r>
            <a:r>
              <a:rPr lang="en-US" altLang="zh-TW" sz="1800" b="1" dirty="0">
                <a:solidFill>
                  <a:schemeClr val="tx1"/>
                </a:solidFill>
              </a:rPr>
              <a:t>).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76684C-C6FC-4D17-B0B2-883141C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54709"/>
            <a:ext cx="5784304" cy="4427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5A4F92C-BFF7-48F9-BC3A-BA28B720ADC4}"/>
              </a:ext>
            </a:extLst>
          </p:cNvPr>
          <p:cNvSpPr/>
          <p:nvPr/>
        </p:nvSpPr>
        <p:spPr>
          <a:xfrm>
            <a:off x="3419872" y="3789040"/>
            <a:ext cx="5400600" cy="194421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Hash guarantees same key will have same number.</a:t>
            </a:r>
          </a:p>
          <a:p>
            <a:r>
              <a:rPr lang="en-US" dirty="0">
                <a:solidFill>
                  <a:schemeClr val="tx1"/>
                </a:solidFill>
              </a:rPr>
              <a:t>But two different keys can have the same hash number.</a:t>
            </a:r>
          </a:p>
          <a:p>
            <a:r>
              <a:rPr lang="en-US" dirty="0">
                <a:solidFill>
                  <a:schemeClr val="tx1"/>
                </a:solidFill>
              </a:rPr>
              <a:t>You have to specify partition number for  two different keys.</a:t>
            </a:r>
          </a:p>
          <a:p>
            <a:r>
              <a:rPr lang="en-US" dirty="0">
                <a:solidFill>
                  <a:schemeClr val="tx1"/>
                </a:solidFill>
              </a:rPr>
              <a:t>You cannot not reply on key for partitioning, be careful. It can mixes data for two different key values.</a:t>
            </a:r>
          </a:p>
        </p:txBody>
      </p:sp>
    </p:spTree>
    <p:extLst>
      <p:ext uri="{BB962C8B-B14F-4D97-AF65-F5344CB8AC3E}">
        <p14:creationId xmlns:p14="http://schemas.microsoft.com/office/powerpoint/2010/main" val="1939038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Partitioner</a:t>
            </a:r>
            <a:r>
              <a:rPr lang="en-US" altLang="zh-TW" sz="1800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58867-42EA-4AFE-8496-BED94C79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4" y="1769812"/>
            <a:ext cx="8313298" cy="372244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C4CC8-C672-492E-9766-D1D525877438}"/>
              </a:ext>
            </a:extLst>
          </p:cNvPr>
          <p:cNvSpPr/>
          <p:nvPr/>
        </p:nvSpPr>
        <p:spPr>
          <a:xfrm>
            <a:off x="2699792" y="2996952"/>
            <a:ext cx="1728192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46AA2B-841F-490E-9005-55E028126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76425"/>
            <a:ext cx="4171950" cy="155257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3FEF47-2735-4DD5-963B-89E79F2B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598888"/>
            <a:ext cx="639127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0883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4A6A2-47CE-40DD-B4A1-BA36287D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365" y="1834367"/>
            <a:ext cx="4242803" cy="19855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FA052-3EC9-4156-B008-40BBE60A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27" y="3995056"/>
            <a:ext cx="4314998" cy="200125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405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52E4EF-17C0-4085-B5BB-F4F58E263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1870"/>
            <a:ext cx="5405386" cy="2618234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674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F56CF-44C0-4BE3-B238-341B9D06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0190"/>
            <a:ext cx="6391275" cy="25812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043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2CA874-A616-4219-AF34-EA20E907A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583" y="1780308"/>
            <a:ext cx="6800850" cy="3200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005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Default Partitioner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B77D-E1C2-429D-B8BF-841FEEBE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1823305"/>
            <a:ext cx="7210425" cy="37623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76130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13 Default Partitioner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57606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Partitioner: Implement three methods in your class: Configure Method, Partition method, and close method.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https://www.youtube.com/watch?v=pMDAcNRkWkE&amp;index=13&amp;list=PLkz1SCf5iB4enAR00Z46JwY9GGkaS2NON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226D50-2135-4D9C-8FFA-6906047B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55389"/>
            <a:ext cx="7200900" cy="425767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F7F1A8-7BFD-4185-98C0-024B3AF3E7B2}"/>
              </a:ext>
            </a:extLst>
          </p:cNvPr>
          <p:cNvSpPr/>
          <p:nvPr/>
        </p:nvSpPr>
        <p:spPr>
          <a:xfrm>
            <a:off x="1907704" y="5013176"/>
            <a:ext cx="3888432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B769C-57B5-48DA-A534-2DC926036103}"/>
              </a:ext>
            </a:extLst>
          </p:cNvPr>
          <p:cNvSpPr/>
          <p:nvPr/>
        </p:nvSpPr>
        <p:spPr>
          <a:xfrm>
            <a:off x="6156176" y="5004877"/>
            <a:ext cx="1080120" cy="26305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TSS = 0-3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863C6A-7AEE-4402-9EAA-A80C68A9F747}"/>
              </a:ext>
            </a:extLst>
          </p:cNvPr>
          <p:cNvSpPr/>
          <p:nvPr/>
        </p:nvSpPr>
        <p:spPr>
          <a:xfrm>
            <a:off x="1979712" y="5373215"/>
            <a:ext cx="4536504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FF905-AC0A-4486-A7EB-3B43B5D686FA}"/>
              </a:ext>
            </a:extLst>
          </p:cNvPr>
          <p:cNvSpPr/>
          <p:nvPr/>
        </p:nvSpPr>
        <p:spPr>
          <a:xfrm>
            <a:off x="6624228" y="5363595"/>
            <a:ext cx="1080120" cy="26305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TSS = 3-9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C1F633-D1EC-4286-864D-3542C47DD523}"/>
              </a:ext>
            </a:extLst>
          </p:cNvPr>
          <p:cNvSpPr/>
          <p:nvPr/>
        </p:nvSpPr>
        <p:spPr>
          <a:xfrm>
            <a:off x="1835696" y="4221089"/>
            <a:ext cx="2952328" cy="2630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A84515-2693-42E7-9693-D6EDBE4C4945}"/>
              </a:ext>
            </a:extLst>
          </p:cNvPr>
          <p:cNvSpPr/>
          <p:nvPr/>
        </p:nvSpPr>
        <p:spPr>
          <a:xfrm>
            <a:off x="5044266" y="4221088"/>
            <a:ext cx="1976006" cy="263055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 = 10, </a:t>
            </a:r>
            <a:r>
              <a:rPr lang="en-US" dirty="0" err="1">
                <a:solidFill>
                  <a:schemeClr val="tx1"/>
                </a:solidFill>
              </a:rPr>
              <a:t>sp</a:t>
            </a:r>
            <a:r>
              <a:rPr lang="en-US" dirty="0">
                <a:solidFill>
                  <a:schemeClr val="tx1"/>
                </a:solidFill>
              </a:rPr>
              <a:t> = 0-3</a:t>
            </a:r>
          </a:p>
        </p:txBody>
      </p:sp>
    </p:spTree>
    <p:extLst>
      <p:ext uri="{BB962C8B-B14F-4D97-AF65-F5344CB8AC3E}">
        <p14:creationId xmlns:p14="http://schemas.microsoft.com/office/powerpoint/2010/main" val="410243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434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佈景主題</vt:lpstr>
      <vt:lpstr>13 Partitioner</vt:lpstr>
      <vt:lpstr>13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13 Default Partitioner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231</cp:revision>
  <dcterms:created xsi:type="dcterms:W3CDTF">2018-09-28T16:40:41Z</dcterms:created>
  <dcterms:modified xsi:type="dcterms:W3CDTF">2019-02-10T23:14:12Z</dcterms:modified>
</cp:coreProperties>
</file>