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Producer Configs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387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acks parameter:  all (waiting for all replicates)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36A06-A89A-4728-BCA0-23CEC592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976437"/>
            <a:ext cx="6848475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152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</a:t>
            </a:r>
            <a:r>
              <a:rPr lang="en-US" altLang="zh-TW" sz="1800" b="1" dirty="0">
                <a:solidFill>
                  <a:schemeClr val="tx1"/>
                </a:solidFill>
              </a:rPr>
              <a:t> parameter:  How many asynchronous callback in flight request are response per connection. High values will have low throughput.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A608A-CD50-4D7B-9734-1D1427C2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669607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74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</a:t>
            </a:r>
            <a:r>
              <a:rPr lang="en-US" altLang="zh-TW" sz="1800" b="1" dirty="0">
                <a:solidFill>
                  <a:schemeClr val="tx1"/>
                </a:solidFill>
              </a:rPr>
              <a:t> parameter: 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78DB7-02FD-4669-83FE-2E026880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88840"/>
            <a:ext cx="6715125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467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</a:t>
            </a:r>
            <a:r>
              <a:rPr lang="en-US" altLang="zh-TW" sz="1800" b="1" dirty="0">
                <a:solidFill>
                  <a:schemeClr val="tx1"/>
                </a:solidFill>
              </a:rPr>
              <a:t> parameter:  First batch fail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1B9E7-B6BC-4E81-A1B9-1E244A1A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988840"/>
            <a:ext cx="66960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868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</a:t>
            </a:r>
            <a:r>
              <a:rPr lang="en-US" altLang="zh-TW" sz="1800" b="1" dirty="0">
                <a:solidFill>
                  <a:schemeClr val="tx1"/>
                </a:solidFill>
              </a:rPr>
              <a:t> parameter:  remaining five are second batch are success.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11121-82D8-468E-AD3A-BCED321D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88840"/>
            <a:ext cx="6677025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763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475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</a:t>
            </a:r>
            <a:r>
              <a:rPr lang="en-US" altLang="zh-TW" sz="1800" b="1" dirty="0">
                <a:solidFill>
                  <a:schemeClr val="tx1"/>
                </a:solidFill>
              </a:rPr>
              <a:t> parameter:  If we have retry, the producer will resend.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8802B-1001-480D-B90B-E11B8EBD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060848"/>
            <a:ext cx="66960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494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475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</a:t>
            </a:r>
            <a:r>
              <a:rPr lang="en-US" altLang="zh-TW" sz="1800" b="1" dirty="0">
                <a:solidFill>
                  <a:schemeClr val="tx1"/>
                </a:solidFill>
              </a:rPr>
              <a:t> parameter:  If we have retry, the broker will have batch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6EF82-9AD7-412A-9E24-A8BBE22B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881187"/>
            <a:ext cx="665797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195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you want to deliver the order, use the following: Use synchronous send or set </a:t>
            </a:r>
            <a:r>
              <a:rPr lang="en-US" altLang="zh-TW" sz="1800" b="1" dirty="0" err="1">
                <a:solidFill>
                  <a:schemeClr val="tx1"/>
                </a:solidFill>
              </a:rPr>
              <a:t>max.in.flight.request.per.connection</a:t>
            </a:r>
            <a:r>
              <a:rPr lang="en-US" altLang="zh-TW" sz="18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C4499-6BD4-48BB-B32F-544113CB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511492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071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Kafka, almost everything is controlled using configuration. 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719C7-4F0E-4E86-B433-EDB7F27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0" y="1735269"/>
            <a:ext cx="7343775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814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earlier examples, we use three configuration parameters which are mandatory.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fourth parameter “</a:t>
            </a:r>
            <a:r>
              <a:rPr lang="en-US" altLang="zh-TW" sz="1800" b="1" dirty="0" err="1">
                <a:solidFill>
                  <a:schemeClr val="tx1"/>
                </a:solidFill>
              </a:rPr>
              <a:t>partitioner.class</a:t>
            </a:r>
            <a:r>
              <a:rPr lang="en-US" altLang="zh-TW" sz="1800" b="1" dirty="0">
                <a:solidFill>
                  <a:schemeClr val="tx1"/>
                </a:solidFill>
              </a:rPr>
              <a:t>” is for custom </a:t>
            </a:r>
            <a:r>
              <a:rPr lang="en-US" altLang="zh-TW" sz="1800" b="1" dirty="0" err="1">
                <a:solidFill>
                  <a:schemeClr val="tx1"/>
                </a:solidFill>
              </a:rPr>
              <a:t>partitioner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3555D-BB92-4E49-9E15-2A595133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54288"/>
            <a:ext cx="5172075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177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Bootstrap.servers</a:t>
            </a:r>
            <a:r>
              <a:rPr lang="en-US" altLang="zh-TW" sz="1800" b="1" dirty="0">
                <a:solidFill>
                  <a:schemeClr val="tx1"/>
                </a:solidFill>
              </a:rPr>
              <a:t> provide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url</a:t>
            </a:r>
            <a:r>
              <a:rPr lang="en-US" altLang="zh-TW" sz="1800" b="1" dirty="0">
                <a:solidFill>
                  <a:schemeClr val="tx1"/>
                </a:solidFill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etc</a:t>
            </a:r>
            <a:r>
              <a:rPr lang="en-US" altLang="zh-TW" sz="1800" b="1" dirty="0">
                <a:solidFill>
                  <a:schemeClr val="tx1"/>
                </a:solidFill>
              </a:rPr>
              <a:t> are </a:t>
            </a:r>
            <a:r>
              <a:rPr lang="en-US" altLang="zh-TW" sz="1800" b="1" dirty="0" err="1">
                <a:solidFill>
                  <a:schemeClr val="tx1"/>
                </a:solidFill>
              </a:rPr>
              <a:t>mdandatory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key.serailzier</a:t>
            </a:r>
            <a:r>
              <a:rPr lang="en-US" altLang="zh-TW" sz="1800" b="1" dirty="0">
                <a:solidFill>
                  <a:schemeClr val="tx1"/>
                </a:solidFill>
              </a:rPr>
              <a:t> for key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Value.serializer</a:t>
            </a:r>
            <a:r>
              <a:rPr lang="en-US" altLang="zh-TW" sz="1800" b="1" dirty="0">
                <a:solidFill>
                  <a:schemeClr val="tx1"/>
                </a:solidFill>
              </a:rPr>
              <a:t> for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Partitioner.class</a:t>
            </a:r>
            <a:r>
              <a:rPr lang="en-US" altLang="zh-TW" sz="1800" b="1" dirty="0">
                <a:solidFill>
                  <a:schemeClr val="tx1"/>
                </a:solidFill>
              </a:rPr>
              <a:t>: need to class name for parameter for custom modification.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Read the Kafka document for details.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only discuss three important parameter here: They impact the Kafka reliability and performance.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can use bootstrap or Partitioner class to setup these properties.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A68DB-65C4-40DF-9299-82B94CE7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45807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9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acks parameter: The producer put the topic and Acknowledgement from Kafka broker.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9E386-7A1D-41CB-9EBA-8FD254A4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3887"/>
            <a:ext cx="8229600" cy="33983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643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acks parameter:  0, 1, 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50E42-54B5-4959-BE14-C7B530B6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330517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969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387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acks parameter:  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C4A0A-865C-40BA-BEE4-03B43D62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99787"/>
            <a:ext cx="7019925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41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Producer Configs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0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acks parameter:  1 (only Leader response), replicate may be not copy and response.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https://www.youtube.com/watch?v=6X-cFwKqmUE&amp;list=PLkz1SCf5iB4enAR00Z46JwY9GGkaS2NON&amp;index=14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2BF09-38FD-4CEE-9595-29A2A56D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033587"/>
            <a:ext cx="6924675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481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740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15 Producer Configs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309</cp:revision>
  <dcterms:created xsi:type="dcterms:W3CDTF">2018-09-28T16:40:41Z</dcterms:created>
  <dcterms:modified xsi:type="dcterms:W3CDTF">2019-02-11T00:49:20Z</dcterms:modified>
</cp:coreProperties>
</file>