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5" r:id="rId23"/>
    <p:sldId id="284" r:id="rId24"/>
    <p:sldId id="287" r:id="rId25"/>
    <p:sldId id="286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Consumer Groups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Don’t you think there is a duplicate read? There answer is “NO”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4AC9D-DC15-45A8-B26D-F66C7F73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71687"/>
            <a:ext cx="560070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477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Only one consumer own a particular partition at a particular time.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C3C80-87C9-498D-8CDA-BB845EA9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24087"/>
            <a:ext cx="38385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39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one consumer.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7E42B-FB89-4352-80D2-73219F6B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60848"/>
            <a:ext cx="4505325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719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two consumers, each of them read two particular partition.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08744-F158-4BEB-B6E6-787E3888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219325"/>
            <a:ext cx="446722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45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we have three consumers, the arrangement may looks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fundamental concept is the consumers do not share the partitions. There is no way we can read more than one partition.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5B761-DACA-4AD2-A94D-AF24B818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593876"/>
            <a:ext cx="4448175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723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5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There is a possibility that consumer has no partition to read. The fifth consumer has nothing to read.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11AAC-1466-4A24-ACE2-26CDA6EC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14562"/>
            <a:ext cx="461962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396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5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 have four partitions and four consumers to read. All reading is parallel.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Each of consumer has no duplicate data.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92459-5AB2-43DD-9D73-0ADA0601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38375"/>
            <a:ext cx="468630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23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Another question: How consumer enter or exit groups?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question is obvious.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F0CFA-DA68-438A-B689-A93B902B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62162"/>
            <a:ext cx="46291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685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Another question: How consumer enter or exit groups?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question is obvious.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34E44-3B93-483F-8B11-BEF06A08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052637"/>
            <a:ext cx="460057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063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have one consumer reading four partition.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add another consumer. What do I read?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Which partition should this consumer read?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C3E08-006D-4C1A-A35B-051A304F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91" y="2636912"/>
            <a:ext cx="59055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256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Single </a:t>
            </a:r>
            <a:r>
              <a:rPr lang="en-US" altLang="zh-TW" sz="1800" b="1" dirty="0" err="1">
                <a:solidFill>
                  <a:schemeClr val="tx1"/>
                </a:solidFill>
              </a:rPr>
              <a:t>cusumer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E9F6-3477-4C86-8EE2-0386CCBC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047875"/>
            <a:ext cx="64770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is a reassignment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Assume we have four consumers but one of them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should happen to the partition 4?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9D741-7232-48A6-85E7-EDCB4C79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9" y="3068960"/>
            <a:ext cx="3872361" cy="23201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49A46-FE78-4D86-9F10-5B50D8F4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068960"/>
            <a:ext cx="3809591" cy="2320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163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some time, the consumer is back. For consumer 4, What do I read? So the reassignment is happened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real application, we cannot control the consumer enter or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My question is “How Kafka handle this?”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consumer join this, how Kafka assign the partition to it?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0FE6F-76A6-414A-9F0F-6D3CC1E8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33" y="3276476"/>
            <a:ext cx="615315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059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Who manage all of this? The answer is simple “A group coordinator”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of the Kafka broker is elected as the group coordinator.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2E8D2-F562-445E-96AB-9CE8701A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58" y="2425442"/>
            <a:ext cx="4464496" cy="20071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19F2A-05C6-4396-A49C-0A693F5C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58" y="4622800"/>
            <a:ext cx="636270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698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consumer want to join the group. The consumer requests the group coordinator.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3538A2-4053-4FEC-B0D2-59F93A0D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47195"/>
            <a:ext cx="6515100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271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coordinator manager the list of group member, block the read of all members, and communicate the new assignment.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group leader responsible for rebalance execution.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4F4BA-5938-48E5-BE97-DD609BA0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6770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00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Summary of </a:t>
            </a:r>
            <a:r>
              <a:rPr lang="en-US" altLang="zh-TW" sz="1800" b="1">
                <a:solidFill>
                  <a:schemeClr val="tx1"/>
                </a:solidFill>
              </a:rPr>
              <a:t>consumer groups</a:t>
            </a:r>
            <a:br>
              <a:rPr lang="en-US" altLang="zh-TW" sz="1800" b="1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0AE771-2842-40D8-8C36-A180DB8E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5799"/>
            <a:ext cx="6858000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219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9B56BB-DA18-4A47-83F2-4520A05B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96952"/>
            <a:ext cx="716280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31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Many applications have multiple producers and multiple consumers, Consumer groups, at the 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producer side, there is individual </a:t>
            </a:r>
            <a:r>
              <a:rPr lang="en-US" altLang="zh-TW" sz="1800" b="1" dirty="0" err="1">
                <a:solidFill>
                  <a:schemeClr val="tx1"/>
                </a:solidFill>
              </a:rPr>
              <a:t>applicaitons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consumer side, the consumers can be grouped together as a single </a:t>
            </a:r>
            <a:r>
              <a:rPr lang="en-US" altLang="zh-TW" sz="1800" b="1" dirty="0" err="1">
                <a:solidFill>
                  <a:schemeClr val="tx1"/>
                </a:solidFill>
              </a:rPr>
              <a:t>applicaiton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6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question is how do we read in parallel?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84FF-5C99-44A0-91E8-A6BB2382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8" y="1946170"/>
            <a:ext cx="556260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29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we talk about read in parallel, we mean a single application does the consumer reading in parallel.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6F678-E9FE-4D54-870F-D8234D05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276872"/>
            <a:ext cx="658177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57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It is not multiple applications reading in parallel.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8ADD0-CFAE-4325-A9A8-FBD0BB19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88840"/>
            <a:ext cx="6324600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148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do we read in single application?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1C6B5-AD09-4437-9C81-0D9507BD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928812"/>
            <a:ext cx="62579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31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 can read in a singe group..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90D43-7E36-4BBE-83FB-28DB41C6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28671"/>
            <a:ext cx="395287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5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Consumer Groups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9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However, there is a concern of duplicate read.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DF14F-ACA4-413C-95B9-67A4E174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071687"/>
            <a:ext cx="407670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43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1091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16 Consumer Groups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392</cp:revision>
  <dcterms:created xsi:type="dcterms:W3CDTF">2018-09-28T16:40:41Z</dcterms:created>
  <dcterms:modified xsi:type="dcterms:W3CDTF">2019-02-11T04:13:27Z</dcterms:modified>
</cp:coreProperties>
</file>