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4" r:id="rId3"/>
    <p:sldId id="266" r:id="rId4"/>
    <p:sldId id="265" r:id="rId5"/>
    <p:sldId id="267" r:id="rId6"/>
    <p:sldId id="268" r:id="rId7"/>
    <p:sldId id="269" r:id="rId8"/>
    <p:sldId id="270" r:id="rId9"/>
    <p:sldId id="272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3" r:id="rId21"/>
    <p:sldId id="282" r:id="rId22"/>
    <p:sldId id="285" r:id="rId23"/>
    <p:sldId id="284" r:id="rId24"/>
    <p:sldId id="287" r:id="rId25"/>
    <p:sldId id="286" r:id="rId26"/>
    <p:sldId id="259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9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 Consumer Groups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1" y="3645024"/>
            <a:ext cx="648072" cy="88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9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Don’t you think there is a duplicate read? There answer is “NO”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74AC9D-DC15-45A8-B26D-F66C7F734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071687"/>
            <a:ext cx="5600700" cy="2714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5477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9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Only one consumer own a particular partition at a particular time.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4C3C80-87C9-498D-8CDA-BB845EA94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2224087"/>
            <a:ext cx="3838575" cy="2409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0396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9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If we have one consumer.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27E42B-FB89-4352-80D2-73219F6B5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060848"/>
            <a:ext cx="4505325" cy="2457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8719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9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If we have two consumers, each of them read two particular partition.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E08744-F158-4BEB-B6E6-787E3888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2219325"/>
            <a:ext cx="4467225" cy="2419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8459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If we have three consumers, the arrangement may looks like this.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fundamental concept is the consumers do not share the partitions. There is no way we can read more than one partition.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A5B761-DACA-4AD2-A94D-AF24B8180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2593876"/>
            <a:ext cx="4448175" cy="2362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87237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857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There is a possibility that consumer has no partition to read. The fifth consumer has nothing to read.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111AAC-1466-4A24-ACE2-26CDA6ECA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214562"/>
            <a:ext cx="4619625" cy="2428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83964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857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 have four partitions and four consumers to read. All reading is parallel.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Each of consumer has no duplicate data.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92459-5AB2-43DD-9D73-0ADA06011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238375"/>
            <a:ext cx="4686300" cy="2381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12381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Another question: How consumer enter or exit groups?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This question is obvious.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4F0CFA-DA68-438A-B689-A93B902B3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062162"/>
            <a:ext cx="4629150" cy="2733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36850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Another question: How consumer enter or exit groups?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This question is obvious.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F34E44-3B93-483F-8B11-BEF06A08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2052637"/>
            <a:ext cx="4600575" cy="2752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80630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We have one consumer reading four partition.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We add another consumer. What do I read?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Which partition should this consumer read?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9C3E08-006D-4C1A-A35B-051A304F7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91" y="2636912"/>
            <a:ext cx="5905500" cy="2762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2256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Single consumer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EE9F6-3477-4C86-8EE2-0386CCBC7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508" y="2047875"/>
            <a:ext cx="6477000" cy="2762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77605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This is a reassignment problem.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Assume we have four consumers but one of them exit.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What should happen to the partition 4?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09D741-7232-48A6-85E7-EDCB4C796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89" y="3068960"/>
            <a:ext cx="3872361" cy="232018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949A46-FE78-4D86-9F10-5B50D8F48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068960"/>
            <a:ext cx="3809591" cy="23201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81636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After some time, the consumer is back. For consumer 4, What do I read? So the reassignment is happened again.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 the real application, we cannot control the consumer enter or exit.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My question is “How Kafka handle this?”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When consumer join this, how Kafka assign the partition to it?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A0FE6F-76A6-414A-9F0F-6D3CC1E8A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433" y="3276476"/>
            <a:ext cx="6153150" cy="2800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00599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Who manage all of this? The answer is simple “A group coordinator”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One of the Kafka broker is elected as the group coordinator.</a:t>
            </a:r>
            <a:br>
              <a:rPr lang="en-US" altLang="zh-TW" sz="1800" b="1" dirty="0">
                <a:solidFill>
                  <a:schemeClr val="tx1"/>
                </a:solidFill>
              </a:rPr>
            </a:b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2E8D2-F562-445E-96AB-9CE8701AE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58" y="2425442"/>
            <a:ext cx="4464496" cy="200711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19F2A-05C6-4396-A49C-0A693F5C0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658" y="4622800"/>
            <a:ext cx="6362700" cy="1733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6981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When consumer want to join the group. The consumer requests the group coordinator.</a:t>
            </a:r>
            <a:br>
              <a:rPr lang="en-US" altLang="zh-TW" sz="1800" b="1" dirty="0">
                <a:solidFill>
                  <a:schemeClr val="tx1"/>
                </a:solidFill>
              </a:rPr>
            </a:b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3538A2-4053-4FEC-B0D2-59F93A0DE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47195"/>
            <a:ext cx="6515100" cy="2981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52719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coordinator manager the list of group member, block the read of all members, and communicate the new assignment.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group leader responsible for rebalance execution.</a:t>
            </a:r>
            <a:br>
              <a:rPr lang="en-US" altLang="zh-TW" sz="1800" b="1" dirty="0">
                <a:solidFill>
                  <a:schemeClr val="tx1"/>
                </a:solidFill>
              </a:rPr>
            </a:b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94F4BA-5938-48E5-BE97-DD609BA03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564904"/>
            <a:ext cx="6677025" cy="3133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4000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Summary of </a:t>
            </a:r>
            <a:r>
              <a:rPr lang="en-US" altLang="zh-TW" sz="1800" b="1">
                <a:solidFill>
                  <a:schemeClr val="tx1"/>
                </a:solidFill>
              </a:rPr>
              <a:t>consumer groups</a:t>
            </a:r>
            <a:br>
              <a:rPr lang="en-US" altLang="zh-TW" sz="1800" b="1" dirty="0">
                <a:solidFill>
                  <a:schemeClr val="tx1"/>
                </a:solidFill>
              </a:rPr>
            </a:b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0AE771-2842-40D8-8C36-A180DB8E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55799"/>
            <a:ext cx="6858000" cy="1838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32199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89B56BB-DA18-4A47-83F2-4520A05BB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96952"/>
            <a:ext cx="7162800" cy="31623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5310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Many applications have multiple producers and multiple consumers, Consumer groups, at the end.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 the producer side, there is individual </a:t>
            </a:r>
            <a:r>
              <a:rPr lang="en-US" altLang="zh-TW" sz="1800" b="1" dirty="0" err="1">
                <a:solidFill>
                  <a:schemeClr val="tx1"/>
                </a:solidFill>
              </a:rPr>
              <a:t>applicaitons</a:t>
            </a:r>
            <a:r>
              <a:rPr lang="en-US" altLang="zh-TW" sz="18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 the consumer side, the consumers can be grouped together as a single </a:t>
            </a:r>
            <a:r>
              <a:rPr lang="en-US" altLang="zh-TW" sz="1800" b="1" dirty="0" err="1">
                <a:solidFill>
                  <a:schemeClr val="tx1"/>
                </a:solidFill>
              </a:rPr>
              <a:t>applicaiton</a:t>
            </a:r>
            <a:r>
              <a:rPr lang="en-US" altLang="zh-TW" sz="1800" b="1" dirty="0">
                <a:solidFill>
                  <a:schemeClr val="tx1"/>
                </a:solidFill>
              </a:rPr>
              <a:t>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46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question is how do we read in parallel?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684FF-5C99-44A0-91E8-A6BB23826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08" y="1946170"/>
            <a:ext cx="5562600" cy="2276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3290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When we talk about read in parallel, we mean a single application does the consumer reading in parallel.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6F678-E9FE-4D54-870F-D8234D059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2276872"/>
            <a:ext cx="6581775" cy="3143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1757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9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It is not multiple applications reading in parallel.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F8ADD0-CFAE-4325-A9A8-FBD0BB19F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988840"/>
            <a:ext cx="6324600" cy="3028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0148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9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How do we read in single application?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41C6B5-AD09-4437-9C81-0D9507BDE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928812"/>
            <a:ext cx="6257925" cy="3000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3319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9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We  can read in a singe group..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890D43-7E36-4BBE-83FB-28DB41C60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928671"/>
            <a:ext cx="3952875" cy="2428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155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9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However, there is a concern of duplicate read.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2DF14F-ACA4-413C-95B9-67A4E1741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071687"/>
            <a:ext cx="4076700" cy="2714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7438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1091</Words>
  <Application>Microsoft Office PowerPoint</Application>
  <PresentationFormat>On-screen Show (4:3)</PresentationFormat>
  <Paragraphs>142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佈景主題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393</cp:revision>
  <dcterms:created xsi:type="dcterms:W3CDTF">2018-09-28T16:40:41Z</dcterms:created>
  <dcterms:modified xsi:type="dcterms:W3CDTF">2019-02-11T04:19:14Z</dcterms:modified>
</cp:coreProperties>
</file>