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Rebalance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Rebalance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Previous section, we know the commit.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https://www.youtube.com/watch?v=XpaRknSTsB0&amp;list=PLkz1SCf5iB4enAR00Z46JwY9GGkaS2NON&amp;index=19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BE52C2-30AD-4151-A014-E7EA8470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2052637"/>
            <a:ext cx="5038725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760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Rebalance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this section we will study the particular offset (without commit) and rebalance.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https://www.youtube.com/watch?v=XpaRknSTsB0&amp;list=PLkz1SCf5iB4enAR00Z46JwY9GGkaS2NON&amp;index=19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81063-4717-4046-831A-B681157F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024062"/>
            <a:ext cx="7153275" cy="2809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901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Rebalance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For example, we got a lot of data. We take times to process, before we complete, you poll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https://www.youtube.com/watch?v=XpaRknSTsB0&amp;list=PLkz1SCf5iB4enAR00Z46JwY9GGkaS2NON&amp;index=19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594A2-A659-44B1-B476-775F2AEC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84848"/>
            <a:ext cx="6276975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516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Rebalance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352928" cy="6005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Delay may cause the broker think you are dead (actually you are busy in computing), broker may taking away you,  and trigger the rebalance.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https://www.youtube.com/watch?v=XpaRknSTsB0&amp;list=PLkz1SCf5iB4enAR00Z46JwY9GGkaS2NON&amp;index=19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F0434-38F2-4BD8-9EFB-A614AAA3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90760"/>
            <a:ext cx="397192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F3168A-D062-4059-AF04-0E710325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48436"/>
            <a:ext cx="5401444" cy="24359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81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Rebalance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Consumer said hold on, let me commit an offset.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https://www.youtube.com/watch?v=XpaRknSTsB0&amp;list=PLkz1SCf5iB4enAR00Z46JwY9GGkaS2NON&amp;index=19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B6213B-A84C-404B-A6BB-8F5F5508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842369"/>
            <a:ext cx="6772275" cy="2809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DA842-64BF-4759-9A3B-1CBCBD7D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42" y="5101679"/>
            <a:ext cx="6257925" cy="866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200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Rebalance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Example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https://www.youtube.com/watch?v=XpaRknSTsB0&amp;list=PLkz1SCf5iB4enAR00Z46JwY9GGkaS2NON&amp;index=19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568957-4CCC-4B0B-9592-B413E2635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916832"/>
            <a:ext cx="6562725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7187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Rebalance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Class </a:t>
            </a:r>
            <a:r>
              <a:rPr lang="en-US" altLang="zh-TW" sz="1800" b="1" dirty="0" err="1">
                <a:solidFill>
                  <a:schemeClr val="tx1"/>
                </a:solidFill>
              </a:rPr>
              <a:t>ConsumerRebalanceListener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https://www.youtube.com/watch?v=XpaRknSTsB0&amp;list=PLkz1SCf5iB4enAR00Z46JwY9GGkaS2NON&amp;index=19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BF44C-F31D-4F90-9316-02AB3315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982799"/>
            <a:ext cx="4810125" cy="2009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180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Rebalance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>
                <a:solidFill>
                  <a:schemeClr val="tx1"/>
                </a:solidFill>
              </a:rPr>
              <a:t>Add Listener: Commit </a:t>
            </a:r>
            <a:r>
              <a:rPr lang="en-US" altLang="zh-TW" sz="1800" b="1" dirty="0">
                <a:solidFill>
                  <a:schemeClr val="tx1"/>
                </a:solidFill>
              </a:rPr>
              <a:t>before triggered.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https://www.youtube.com/watch?v=XpaRknSTsB0&amp;list=PLkz1SCf5iB4enAR00Z46JwY9GGkaS2NON&amp;index=19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1CAB9-D2EA-453C-BE7C-261304A2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861319"/>
            <a:ext cx="7591425" cy="3990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884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311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19 Rebalance</vt:lpstr>
      <vt:lpstr>19 Rebalance</vt:lpstr>
      <vt:lpstr>19 Rebalance</vt:lpstr>
      <vt:lpstr>19 Rebalance</vt:lpstr>
      <vt:lpstr>19 Rebalance</vt:lpstr>
      <vt:lpstr>19 Rebalance</vt:lpstr>
      <vt:lpstr>19 Rebalance</vt:lpstr>
      <vt:lpstr>19 Rebalance</vt:lpstr>
      <vt:lpstr>19 Rebalance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520</cp:revision>
  <dcterms:created xsi:type="dcterms:W3CDTF">2018-09-28T16:40:41Z</dcterms:created>
  <dcterms:modified xsi:type="dcterms:W3CDTF">2019-02-11T06:06:13Z</dcterms:modified>
</cp:coreProperties>
</file>