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65" r:id="rId4"/>
    <p:sldId id="267" r:id="rId5"/>
    <p:sldId id="266" r:id="rId6"/>
    <p:sldId id="269" r:id="rId7"/>
    <p:sldId id="268" r:id="rId8"/>
    <p:sldId id="270" r:id="rId9"/>
    <p:sldId id="271" r:id="rId10"/>
    <p:sldId id="273" r:id="rId11"/>
    <p:sldId id="274" r:id="rId12"/>
    <p:sldId id="272" r:id="rId13"/>
    <p:sldId id="275" r:id="rId14"/>
    <p:sldId id="276" r:id="rId15"/>
    <p:sldId id="277" r:id="rId16"/>
    <p:sldId id="278" r:id="rId17"/>
    <p:sldId id="279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74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 Offset Management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648072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Offset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Summary of Offset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0DD8EA-5EAF-475D-8B84-3405E5A2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42" y="1786448"/>
            <a:ext cx="6505575" cy="1438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332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Offset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Auto Commit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BC4F67-E981-4102-B28B-C5553686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844824"/>
            <a:ext cx="3743325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527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Offset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Auto Commit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BE8D13-9732-4753-ACA6-AF278BFA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20" y="1985962"/>
            <a:ext cx="7058025" cy="2886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894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Offset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Auto Commit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C11E76-45CD-46AA-99A2-A3270B74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80" y="3835416"/>
            <a:ext cx="3984442" cy="15841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E3CCD8-9925-4AF3-BDCB-9EB357A57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174" y="1804569"/>
            <a:ext cx="4086026" cy="16244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610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Offset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Manual Commit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002DA-3418-4A03-B316-BFC3F642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766773"/>
            <a:ext cx="3343275" cy="1762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6109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Offset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Manual Commit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3D301A-06EF-4793-936F-68380B76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753994"/>
            <a:ext cx="4392488" cy="18803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7DFA41-6DF9-4979-B7D3-AA6F70EB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771" y="3859750"/>
            <a:ext cx="4460843" cy="18803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660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Offset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Manual Commit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AA5969-F5EF-4679-B12A-60AD83A33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5" y="1963323"/>
            <a:ext cx="4285456" cy="165034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1E3A7A-BEBA-49AC-9E02-4CAF09047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5" y="3957599"/>
            <a:ext cx="4424189" cy="18427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7311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Offset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Asynchronous Commit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42B0B-A572-44D9-8E9F-F241E945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11432"/>
            <a:ext cx="7610475" cy="3952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B97EE4-DF8F-4007-8CF5-A383B038B160}"/>
              </a:ext>
            </a:extLst>
          </p:cNvPr>
          <p:cNvSpPr/>
          <p:nvPr/>
        </p:nvSpPr>
        <p:spPr>
          <a:xfrm>
            <a:off x="1907704" y="4581128"/>
            <a:ext cx="223224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Offset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441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Kafka maintains two kinds of offset.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601194-C060-4688-A09B-1528B232C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88840"/>
            <a:ext cx="3019425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760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Offset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441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When consumer call the poll request, Kafka send the response of messages.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0B136-D208-4BA9-85A9-1D56128D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81838"/>
            <a:ext cx="4963840" cy="18606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AD7311-80D2-4CCB-B4B9-10AA1B5E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68" y="3980914"/>
            <a:ext cx="4990088" cy="19038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7151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Offset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732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Let assume you have 100 messages, initially.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Offset = 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7D7BE-EF12-4EA4-9563-49059A0B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91117"/>
            <a:ext cx="4828853" cy="182135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A6DFEA-B17F-40CD-9EB5-DC6F72F82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49" y="4180673"/>
            <a:ext cx="4833314" cy="17523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993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Offset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732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Consumer make the call and receive 20 messages (M1-M20).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Now, Kafka will move the offset to 20.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7B03CF-BA41-421A-9288-6479DB08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72" y="2125988"/>
            <a:ext cx="4752528" cy="16859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F37DAD-E8F5-49E1-89F8-EB64F3F2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672" y="4087155"/>
            <a:ext cx="4752528" cy="17114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6633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Offset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732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Consumer make another request for 10 messages (M21-M31).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Again, the offset will move to 31.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06E8A-A50E-4695-A217-935464B24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629" y="2116657"/>
            <a:ext cx="4512741" cy="1640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151399-F368-41E4-A113-4EC50E2C5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208" y="4124110"/>
            <a:ext cx="4521452" cy="15882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886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Offset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732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Committed Offset.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F4E6D-F537-432D-A0F6-44A2389F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53" y="2200275"/>
            <a:ext cx="642937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D0693A-40F5-4A73-B3E8-5D97B837A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95" y="3599520"/>
            <a:ext cx="7077075" cy="2638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456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Offset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8"/>
            <a:ext cx="8352928" cy="6574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Committed Offset: Offset of the last offset committed to database that consumer has successful processed.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79A092-AFE1-4F16-A275-DCF46848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7096125" cy="2600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4109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Offset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Committed Offset.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5E98A-7261-4B23-9C65-26B150C4D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7191375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4844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544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18 Offset Management</vt:lpstr>
      <vt:lpstr>18 Offset Management</vt:lpstr>
      <vt:lpstr>18 Offset Management</vt:lpstr>
      <vt:lpstr>18 Offset Management</vt:lpstr>
      <vt:lpstr>18 Offset Management</vt:lpstr>
      <vt:lpstr>18 Offset Management</vt:lpstr>
      <vt:lpstr>18 Offset Management</vt:lpstr>
      <vt:lpstr>18 Offset Management</vt:lpstr>
      <vt:lpstr>18 Offset Management</vt:lpstr>
      <vt:lpstr>18 Offset Management</vt:lpstr>
      <vt:lpstr>18 Offset Management</vt:lpstr>
      <vt:lpstr>18 Offset Management</vt:lpstr>
      <vt:lpstr>18 Offset Management</vt:lpstr>
      <vt:lpstr>18 Offset Management</vt:lpstr>
      <vt:lpstr>18 Offset Management</vt:lpstr>
      <vt:lpstr>18 Offset Management</vt:lpstr>
      <vt:lpstr>18 Offset Management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495</cp:revision>
  <dcterms:created xsi:type="dcterms:W3CDTF">2018-09-28T16:40:41Z</dcterms:created>
  <dcterms:modified xsi:type="dcterms:W3CDTF">2019-02-11T05:39:06Z</dcterms:modified>
</cp:coreProperties>
</file>