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20 Exact One Process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Exact One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consumer: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https://www.youtube.com/watch?v=AshMNCxSp3c&amp;index=20&amp;list=PLkz1SCf5iB4enAR00Z46JwY9GGkaS2NON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0BB4C-EFB2-4F08-83AE-25058961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78038"/>
            <a:ext cx="7077075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760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20 Exact One Process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169" y="1259349"/>
            <a:ext cx="8352928" cy="44145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consumer: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https://www.youtube.com/watch?v=AshMNCxSp3c&amp;index=20&amp;list=PLkz1SCf5iB4enAR00Z46JwY9GGkaS2NON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1625A7-42BF-4A53-BCBD-17E50CA51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35413"/>
            <a:ext cx="6543675" cy="1819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3716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75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20 Exact One Process</vt:lpstr>
      <vt:lpstr>20 Exact One Process</vt:lpstr>
      <vt:lpstr>20 Exact One Process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524</cp:revision>
  <dcterms:created xsi:type="dcterms:W3CDTF">2018-09-28T16:40:41Z</dcterms:created>
  <dcterms:modified xsi:type="dcterms:W3CDTF">2019-02-11T06:10:47Z</dcterms:modified>
</cp:coreProperties>
</file>