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21 Schema Evolution: Part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Schema Evolution: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10895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Supply both the schema and data. Some one want to read/write with schema and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Avro handles the schema evolution problem.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https://www.youtube.com/watch?v=1OdsRuKXWbM&amp;list=PLkz1SCf5iB4enAR00Z46JwY9GGkaS2NON&amp;index=21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48929B-29E5-4918-9EFF-E968C2A3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600665"/>
            <a:ext cx="6372225" cy="3019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5881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Schema Evolution: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to Handle schema change: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https://www.youtube.com/watch?v=1OdsRuKXWbM&amp;list=PLkz1SCf5iB4enAR00Z46JwY9GGkaS2NON&amp;index=21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F39E54-0F2E-4CFE-867A-8274AD9C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071687"/>
            <a:ext cx="6943725" cy="2714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760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Schema Evolution: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to Handle schema change: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https://www.youtube.com/watch?v=1OdsRuKXWbM&amp;list=PLkz1SCf5iB4enAR00Z46JwY9GGkaS2NON&amp;index=21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B4CF7-CE4E-4A92-8D49-D7453025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75754"/>
            <a:ext cx="6810375" cy="2009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025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Schema Evolution: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to Handle schema change: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https://www.youtube.com/watch?v=1OdsRuKXWbM&amp;list=PLkz1SCf5iB4enAR00Z46JwY9GGkaS2NON&amp;index=21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AD37A7-51C9-484E-A242-FE3633CA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57077"/>
            <a:ext cx="7077075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346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Schema Evolution: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to Handle schema change: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https://www.youtube.com/watch?v=1OdsRuKXWbM&amp;list=PLkz1SCf5iB4enAR00Z46JwY9GGkaS2NON&amp;index=21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A2316-7FBE-4F57-AA6B-B1809FEC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862137"/>
            <a:ext cx="7058025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059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Schema Evolution: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to Handle schema change: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https://www.youtube.com/watch?v=1OdsRuKXWbM&amp;list=PLkz1SCf5iB4enAR00Z46JwY9GGkaS2NON&amp;index=21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57E3BA-BB99-4374-8684-F3F2B10F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884746"/>
            <a:ext cx="7038975" cy="3171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3194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Schema Evolution: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to Handle schema change: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https://www.youtube.com/watch?v=1OdsRuKXWbM&amp;list=PLkz1SCf5iB4enAR00Z46JwY9GGkaS2NON&amp;index=21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14493-B9F2-45A1-B6D7-82DCFEAE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862137"/>
            <a:ext cx="6581775" cy="3133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2154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Schema Evolution: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to Handle schema change: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https://www.youtube.com/watch?v=1OdsRuKXWbM&amp;list=PLkz1SCf5iB4enAR00Z46JwY9GGkaS2NON&amp;index=21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1A170D-3DC8-429B-B8D6-AF57565D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57387"/>
            <a:ext cx="3419475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642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21 Schema Evolution: Part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6574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Supply both the schema and data. Some one want to read/write with schema and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https://www.youtube.com/watch?v=1OdsRuKXWbM&amp;list=PLkz1SCf5iB4enAR00Z46JwY9GGkaS2NON&amp;index=21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2F4463-423E-4FF9-AE81-1CB0D46A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147359"/>
            <a:ext cx="6391275" cy="2828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174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365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21 Schema Evolution: Part 1</vt:lpstr>
      <vt:lpstr>21 Schema Evolution: Part 1</vt:lpstr>
      <vt:lpstr>21 Schema Evolution: Part 1</vt:lpstr>
      <vt:lpstr>21 Schema Evolution: Part 1</vt:lpstr>
      <vt:lpstr>21 Schema Evolution: Part 1</vt:lpstr>
      <vt:lpstr>21 Schema Evolution: Part 1</vt:lpstr>
      <vt:lpstr>21 Schema Evolution: Part 1</vt:lpstr>
      <vt:lpstr>21 Schema Evolution: Part 1</vt:lpstr>
      <vt:lpstr>21 Schema Evolution: Part 1</vt:lpstr>
      <vt:lpstr>21 Schema Evolution: Part 1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535</cp:revision>
  <dcterms:created xsi:type="dcterms:W3CDTF">2018-09-28T16:40:41Z</dcterms:created>
  <dcterms:modified xsi:type="dcterms:W3CDTF">2019-02-11T06:23:44Z</dcterms:modified>
</cp:coreProperties>
</file>