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Schema Evolution: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Schema Evolution: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C8284-38FD-48C1-A66C-7A945BC6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35413"/>
            <a:ext cx="637222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22 Schema Evolution: Part 2</vt:lpstr>
      <vt:lpstr>22 Schema Evolution: Part 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536</cp:revision>
  <dcterms:created xsi:type="dcterms:W3CDTF">2018-09-28T16:40:41Z</dcterms:created>
  <dcterms:modified xsi:type="dcterms:W3CDTF">2019-02-11T06:25:28Z</dcterms:modified>
</cp:coreProperties>
</file>