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Kafka Final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Kafka Final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Kafka work: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https://www.youtube.com/watch?v=sZubfo1c0gQ&amp;list=PLkz1SCf5iB4enAR00Z46JwY9GGkaS2NON&amp;index=23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C971C-FC1C-484C-A1BC-F9BE148A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928812"/>
            <a:ext cx="578167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Kafka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Build a solid foundation. Remaining are: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https://www.youtube.com/watch?v=sZubfo1c0gQ&amp;list=PLkz1SCf5iB4enAR00Z46JwY9GGkaS2NON&amp;index=23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AAE96-BFD2-4A53-A5FB-BDA13AE7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8"/>
            <a:ext cx="469582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36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23 Kafka Final</vt:lpstr>
      <vt:lpstr>23 Kafka Final</vt:lpstr>
      <vt:lpstr>23 Kafka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542</cp:revision>
  <dcterms:created xsi:type="dcterms:W3CDTF">2018-09-28T16:40:41Z</dcterms:created>
  <dcterms:modified xsi:type="dcterms:W3CDTF">2019-02-11T06:30:08Z</dcterms:modified>
</cp:coreProperties>
</file>