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6" d="100"/>
          <a:sy n="106" d="100"/>
        </p:scale>
        <p:origin x="28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Kubernetes is a container management technology developed in Google lab to manage containerized applications in different kind of environments such as physical, virtual, and cloud infrastructure.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is an open source system which helps in creating and managing containerization of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document provides an overview of different kind of features and functionalities of Kubernetes and teaches how to manage the containerized infrastructure and application deployment.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assume anyone who wants to understand Kubernetes should have an understating of how the Docker works, how the Docker images are created, and how they work as a standalone unit.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reach to an advanced configuration in Kubernetes one should understand basic networking and how the protocol communication works.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https://www.tutorialspoint.com/kubernetes/index.htm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155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Kubernetes</vt:lpstr>
      <vt:lpstr>1 Kubernetes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183</cp:revision>
  <dcterms:created xsi:type="dcterms:W3CDTF">2018-09-28T16:40:41Z</dcterms:created>
  <dcterms:modified xsi:type="dcterms:W3CDTF">2019-02-01T17:19:36Z</dcterms:modified>
</cp:coreProperties>
</file>