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60"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6" d="100"/>
          <a:sy n="106" d="100"/>
        </p:scale>
        <p:origin x="28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Kubernetes in an open source container management tool hosted by CNCF (Cloud Native Computing Foundation). </a:t>
            </a:r>
          </a:p>
          <a:p>
            <a:pPr marL="342900" indent="-342900" algn="l">
              <a:buClr>
                <a:srgbClr val="0070C0"/>
              </a:buClr>
              <a:buSzPct val="80000"/>
              <a:buFont typeface="Wingdings" pitchFamily="2" charset="2"/>
              <a:buChar char="u"/>
            </a:pPr>
            <a:r>
              <a:rPr lang="en-US" sz="1600" dirty="0">
                <a:solidFill>
                  <a:schemeClr val="tx1"/>
                </a:solidFill>
              </a:rPr>
              <a:t>This is also known as the enhanced version of Borg which was developed at Google to manage both long running processes and batch jobs, which was earlier handled by separate systems.</a:t>
            </a:r>
          </a:p>
          <a:p>
            <a:pPr marL="342900" indent="-342900" algn="l">
              <a:buClr>
                <a:srgbClr val="0070C0"/>
              </a:buClr>
              <a:buSzPct val="80000"/>
              <a:buFont typeface="Wingdings" pitchFamily="2" charset="2"/>
              <a:buChar char="u"/>
            </a:pPr>
            <a:r>
              <a:rPr lang="en-US" sz="1600" dirty="0">
                <a:solidFill>
                  <a:schemeClr val="tx1"/>
                </a:solidFill>
              </a:rPr>
              <a:t>Kubernetes comes with a capability </a:t>
            </a:r>
            <a:r>
              <a:rPr lang="en-US" sz="1600" b="1" dirty="0">
                <a:solidFill>
                  <a:schemeClr val="tx1"/>
                </a:solidFill>
              </a:rPr>
              <a:t>of automating deployment, scaling of application</a:t>
            </a:r>
            <a:r>
              <a:rPr lang="en-US" sz="1600" dirty="0">
                <a:solidFill>
                  <a:schemeClr val="tx1"/>
                </a:solidFill>
              </a:rPr>
              <a:t>, and </a:t>
            </a:r>
            <a:r>
              <a:rPr lang="en-US" sz="1600" b="1" dirty="0">
                <a:solidFill>
                  <a:schemeClr val="tx1"/>
                </a:solidFill>
              </a:rPr>
              <a:t>operations of application containers across clusters</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It is capable of creating container centric infrastructure.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Features of Kubernetes</a:t>
            </a:r>
          </a:p>
          <a:p>
            <a:pPr marL="342900" indent="-342900" algn="l">
              <a:buClr>
                <a:srgbClr val="0070C0"/>
              </a:buClr>
              <a:buSzPct val="80000"/>
              <a:buFont typeface="Wingdings" pitchFamily="2" charset="2"/>
              <a:buChar char="u"/>
            </a:pPr>
            <a:r>
              <a:rPr lang="en-US" sz="1600" dirty="0">
                <a:solidFill>
                  <a:schemeClr val="tx1"/>
                </a:solidFill>
              </a:rPr>
              <a:t>Following are some of the important features of Kubernetes.</a:t>
            </a:r>
          </a:p>
          <a:p>
            <a:pPr marL="800100" lvl="1" indent="-342900" algn="l">
              <a:buClr>
                <a:srgbClr val="0070C0"/>
              </a:buClr>
              <a:buSzPct val="80000"/>
              <a:buFont typeface="Wingdings" pitchFamily="2" charset="2"/>
              <a:buChar char="u"/>
            </a:pPr>
            <a:r>
              <a:rPr lang="en-US" sz="1600" dirty="0">
                <a:solidFill>
                  <a:schemeClr val="tx1"/>
                </a:solidFill>
              </a:rPr>
              <a:t>Continues development, integration and deployment</a:t>
            </a:r>
          </a:p>
          <a:p>
            <a:pPr marL="800100" lvl="1" indent="-342900" algn="l">
              <a:buClr>
                <a:srgbClr val="0070C0"/>
              </a:buClr>
              <a:buSzPct val="80000"/>
              <a:buFont typeface="Wingdings" pitchFamily="2" charset="2"/>
              <a:buChar char="u"/>
            </a:pPr>
            <a:r>
              <a:rPr lang="en-US" sz="1600" dirty="0">
                <a:solidFill>
                  <a:schemeClr val="tx1"/>
                </a:solidFill>
              </a:rPr>
              <a:t>Containerized infrastructure</a:t>
            </a:r>
          </a:p>
          <a:p>
            <a:pPr marL="800100" lvl="1" indent="-342900" algn="l">
              <a:buClr>
                <a:srgbClr val="0070C0"/>
              </a:buClr>
              <a:buSzPct val="80000"/>
              <a:buFont typeface="Wingdings" pitchFamily="2" charset="2"/>
              <a:buChar char="u"/>
            </a:pPr>
            <a:r>
              <a:rPr lang="en-US" sz="1600" dirty="0">
                <a:solidFill>
                  <a:schemeClr val="tx1"/>
                </a:solidFill>
              </a:rPr>
              <a:t>Application-centric management</a:t>
            </a:r>
          </a:p>
          <a:p>
            <a:pPr marL="800100" lvl="1" indent="-342900" algn="l">
              <a:buClr>
                <a:srgbClr val="0070C0"/>
              </a:buClr>
              <a:buSzPct val="80000"/>
              <a:buFont typeface="Wingdings" pitchFamily="2" charset="2"/>
              <a:buChar char="u"/>
            </a:pPr>
            <a:r>
              <a:rPr lang="en-US" sz="1600" dirty="0">
                <a:solidFill>
                  <a:schemeClr val="tx1"/>
                </a:solidFill>
              </a:rPr>
              <a:t>Auto-scalable infrastructure</a:t>
            </a:r>
          </a:p>
          <a:p>
            <a:pPr marL="800100" lvl="1" indent="-342900" algn="l">
              <a:buClr>
                <a:srgbClr val="0070C0"/>
              </a:buClr>
              <a:buSzPct val="80000"/>
              <a:buFont typeface="Wingdings" pitchFamily="2" charset="2"/>
              <a:buChar char="u"/>
            </a:pPr>
            <a:r>
              <a:rPr lang="en-US" sz="1600" dirty="0">
                <a:solidFill>
                  <a:schemeClr val="tx1"/>
                </a:solidFill>
              </a:rPr>
              <a:t>Environment consistency across development testing and production</a:t>
            </a:r>
          </a:p>
          <a:p>
            <a:pPr marL="800100" lvl="1" indent="-342900" algn="l">
              <a:buClr>
                <a:srgbClr val="0070C0"/>
              </a:buClr>
              <a:buSzPct val="80000"/>
              <a:buFont typeface="Wingdings" pitchFamily="2" charset="2"/>
              <a:buChar char="u"/>
            </a:pPr>
            <a:r>
              <a:rPr lang="en-US" sz="1600" dirty="0">
                <a:solidFill>
                  <a:schemeClr val="tx1"/>
                </a:solidFill>
              </a:rPr>
              <a:t>Loosely coupled infrastructure, where each component can act as a separate unit</a:t>
            </a:r>
          </a:p>
          <a:p>
            <a:pPr marL="800100" lvl="1" indent="-342900" algn="l">
              <a:buClr>
                <a:srgbClr val="0070C0"/>
              </a:buClr>
              <a:buSzPct val="80000"/>
              <a:buFont typeface="Wingdings" pitchFamily="2" charset="2"/>
              <a:buChar char="u"/>
            </a:pPr>
            <a:r>
              <a:rPr lang="en-US" sz="1600" dirty="0">
                <a:solidFill>
                  <a:schemeClr val="tx1"/>
                </a:solidFill>
              </a:rPr>
              <a:t>Higher density of resource utilization</a:t>
            </a:r>
          </a:p>
          <a:p>
            <a:pPr marL="800100" lvl="1" indent="-342900" algn="l">
              <a:buClr>
                <a:srgbClr val="0070C0"/>
              </a:buClr>
              <a:buSzPct val="80000"/>
              <a:buFont typeface="Wingdings" pitchFamily="2" charset="2"/>
              <a:buChar char="u"/>
            </a:pPr>
            <a:r>
              <a:rPr lang="en-US" sz="1600" dirty="0">
                <a:solidFill>
                  <a:schemeClr val="tx1"/>
                </a:solidFill>
              </a:rPr>
              <a:t>Predictable infrastructure which is going to be created</a:t>
            </a:r>
          </a:p>
          <a:p>
            <a:pPr marL="342900" indent="-342900" algn="l">
              <a:buClr>
                <a:srgbClr val="0070C0"/>
              </a:buClr>
              <a:buSzPct val="80000"/>
              <a:buFont typeface="Wingdings" pitchFamily="2" charset="2"/>
              <a:buChar char="u"/>
            </a:pPr>
            <a:r>
              <a:rPr lang="en-US" sz="1600" dirty="0">
                <a:solidFill>
                  <a:schemeClr val="tx1"/>
                </a:solidFill>
              </a:rPr>
              <a:t>One of the key components of Kubernetes is, it can run application on clusters of physical and virtual machine infrastructure. </a:t>
            </a:r>
          </a:p>
          <a:p>
            <a:pPr marL="342900" indent="-342900" algn="l">
              <a:buClr>
                <a:srgbClr val="0070C0"/>
              </a:buClr>
              <a:buSzPct val="80000"/>
              <a:buFont typeface="Wingdings" pitchFamily="2" charset="2"/>
              <a:buChar char="u"/>
            </a:pPr>
            <a:r>
              <a:rPr lang="en-US" sz="1600" dirty="0">
                <a:solidFill>
                  <a:schemeClr val="tx1"/>
                </a:solidFill>
              </a:rPr>
              <a:t>It also has the capability to run applications on cloud. </a:t>
            </a:r>
            <a:endParaRPr lang="en-US" sz="1600" b="1" dirty="0">
              <a:solidFill>
                <a:schemeClr val="tx1"/>
              </a:solidFill>
            </a:endParaRPr>
          </a:p>
          <a:p>
            <a:pPr marL="342900" indent="-342900" algn="l">
              <a:buClr>
                <a:srgbClr val="0070C0"/>
              </a:buClr>
              <a:buSzPct val="80000"/>
              <a:buFont typeface="Wingdings" pitchFamily="2" charset="2"/>
              <a:buChar char="u"/>
            </a:pPr>
            <a:r>
              <a:rPr lang="en-US" sz="1600" b="1">
                <a:solidFill>
                  <a:schemeClr val="tx1"/>
                </a:solidFill>
              </a:rPr>
              <a:t>It </a:t>
            </a:r>
            <a:r>
              <a:rPr lang="en-US" sz="1600" b="1" dirty="0">
                <a:solidFill>
                  <a:schemeClr val="tx1"/>
                </a:solidFill>
              </a:rPr>
              <a:t>helps in moving from host-centric infrastructure to container-centric infrastructure.</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0184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218</Words>
  <Application>Microsoft Office PowerPoint</Application>
  <PresentationFormat>On-screen Show (4:3)</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佈景主題</vt:lpstr>
      <vt:lpstr>2 Overview</vt:lpstr>
      <vt:lpstr>2 Overview</vt:lpstr>
      <vt:lpstr>2 Overview</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196</cp:revision>
  <dcterms:created xsi:type="dcterms:W3CDTF">2018-09-28T16:40:41Z</dcterms:created>
  <dcterms:modified xsi:type="dcterms:W3CDTF">2019-02-01T17:24:33Z</dcterms:modified>
</cp:coreProperties>
</file>