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456" y="-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Clr>
                <a:srgbClr val="0070C0"/>
              </a:buClr>
              <a:buSzPct val="90000"/>
              <a:buFont typeface="Wingdings" pitchFamily="2" charset="2"/>
              <a:buChar char="u"/>
              <a:defRPr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  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Buffer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941168"/>
            <a:ext cx="6400800" cy="6949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645024"/>
            <a:ext cx="1895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Buffer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2592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285750" indent="-285750"/>
            <a:r>
              <a:rPr lang="en-US" b="1" dirty="0"/>
              <a:t>Buffer</a:t>
            </a:r>
          </a:p>
          <a:p>
            <a:pPr marL="285750" indent="-285750"/>
            <a:r>
              <a:rPr lang="en-US" dirty="0"/>
              <a:t>Pure JavaScript is Unicode friendly, but it is not so for binary data. </a:t>
            </a:r>
          </a:p>
          <a:p>
            <a:pPr marL="285750" indent="-285750"/>
            <a:r>
              <a:rPr lang="en-US" b="1" dirty="0"/>
              <a:t>While dealing with TCP streams or the file system, it's necessary to handle octet streams. </a:t>
            </a:r>
          </a:p>
          <a:p>
            <a:pPr marL="285750" indent="-285750"/>
            <a:r>
              <a:rPr lang="en-US" dirty="0"/>
              <a:t>Node provides Buffer class which provides instances to store raw data similar to an array of integers but corresponds to a raw memory allocation outside the V8 heap.</a:t>
            </a:r>
          </a:p>
          <a:p>
            <a:pPr marL="285750" indent="-285750"/>
            <a:r>
              <a:rPr lang="en-US" dirty="0"/>
              <a:t>Buffer class is a global class that can be accessed in an application without importing the buffer module.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https://www.tutorialspoint.com/nodejs/nodejs_npm.htm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Buffer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285750" indent="-285750"/>
            <a:r>
              <a:rPr lang="en-US" sz="1600" b="1" dirty="0"/>
              <a:t>Creating Buffers</a:t>
            </a:r>
          </a:p>
          <a:p>
            <a:pPr marL="285750" indent="-285750"/>
            <a:r>
              <a:rPr lang="en-US" sz="1600" dirty="0"/>
              <a:t>Node Buffer can be constructed in a variety of ways.</a:t>
            </a:r>
          </a:p>
          <a:p>
            <a:pPr marL="285750" indent="-285750"/>
            <a:r>
              <a:rPr lang="en-US" sz="1600" b="1" dirty="0"/>
              <a:t>Method 1</a:t>
            </a:r>
          </a:p>
          <a:p>
            <a:pPr marL="285750" indent="-285750"/>
            <a:r>
              <a:rPr lang="en-US" sz="1600" dirty="0"/>
              <a:t>Following is the syntax to create an uninitiated Buffer of </a:t>
            </a:r>
            <a:r>
              <a:rPr lang="en-US" sz="1600" b="1" dirty="0"/>
              <a:t>10</a:t>
            </a:r>
            <a:r>
              <a:rPr lang="en-US" sz="1600" dirty="0"/>
              <a:t> octets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https://www.tutorialspoint.com/nodejs/nodejs_npm.htm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1D01457A-F2A9-4FBE-99FC-4CC47CF7F9C5}"/>
              </a:ext>
            </a:extLst>
          </p:cNvPr>
          <p:cNvSpPr txBox="1">
            <a:spLocks/>
          </p:cNvSpPr>
          <p:nvPr/>
        </p:nvSpPr>
        <p:spPr>
          <a:xfrm>
            <a:off x="837325" y="2520894"/>
            <a:ext cx="6912768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90000"/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var </a:t>
            </a:r>
            <a:r>
              <a:rPr lang="en-US" altLang="en-US" sz="1600" dirty="0" err="1">
                <a:solidFill>
                  <a:srgbClr val="313131"/>
                </a:solidFill>
                <a:latin typeface="Menlo"/>
              </a:rPr>
              <a:t>buf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= new Buffer(10);</a:t>
            </a:r>
            <a:r>
              <a:rPr lang="en-US" altLang="en-US" sz="1600" dirty="0"/>
              <a:t> 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DCF8408B-DC00-44D7-AF87-56603FD8AAE7}"/>
              </a:ext>
            </a:extLst>
          </p:cNvPr>
          <p:cNvSpPr txBox="1">
            <a:spLocks/>
          </p:cNvSpPr>
          <p:nvPr/>
        </p:nvSpPr>
        <p:spPr>
          <a:xfrm>
            <a:off x="848149" y="3769608"/>
            <a:ext cx="6912768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90000"/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var </a:t>
            </a:r>
            <a:r>
              <a:rPr lang="en-US" altLang="en-US" sz="1600" dirty="0" err="1">
                <a:solidFill>
                  <a:srgbClr val="313131"/>
                </a:solidFill>
                <a:latin typeface="Menlo"/>
              </a:rPr>
              <a:t>buf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= new Buffer([10, 20, 30, 40, 50]);</a:t>
            </a:r>
            <a:r>
              <a:rPr lang="en-US" altLang="en-US" sz="1600" dirty="0"/>
              <a:t> 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F07A0E50-C965-40C6-876F-6223A70E4655}"/>
              </a:ext>
            </a:extLst>
          </p:cNvPr>
          <p:cNvSpPr txBox="1">
            <a:spLocks/>
          </p:cNvSpPr>
          <p:nvPr/>
        </p:nvSpPr>
        <p:spPr>
          <a:xfrm>
            <a:off x="467544" y="3056471"/>
            <a:ext cx="8219256" cy="68407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90000"/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600" b="1" dirty="0"/>
              <a:t>Method 2</a:t>
            </a:r>
          </a:p>
          <a:p>
            <a:pPr marL="285750" indent="-285750"/>
            <a:r>
              <a:rPr lang="en-US" sz="1600" dirty="0"/>
              <a:t>Following is the syntax to create a Buffer from a given array </a:t>
            </a: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8E44F565-828D-4F92-BCAF-5F804F964C50}"/>
              </a:ext>
            </a:extLst>
          </p:cNvPr>
          <p:cNvSpPr txBox="1">
            <a:spLocks/>
          </p:cNvSpPr>
          <p:nvPr/>
        </p:nvSpPr>
        <p:spPr>
          <a:xfrm>
            <a:off x="971600" y="5047965"/>
            <a:ext cx="6912768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90000"/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var </a:t>
            </a:r>
            <a:r>
              <a:rPr lang="en-US" altLang="en-US" sz="1600" dirty="0" err="1">
                <a:solidFill>
                  <a:srgbClr val="313131"/>
                </a:solidFill>
                <a:latin typeface="Menlo"/>
              </a:rPr>
              <a:t>buf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= new Buffer("Simply Easy Learning", "utf-8");</a:t>
            </a:r>
            <a:r>
              <a:rPr lang="en-US" altLang="en-US" sz="1600" dirty="0"/>
              <a:t> 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9A3B3546-CD3D-47F3-8426-1C2EE904FF47}"/>
              </a:ext>
            </a:extLst>
          </p:cNvPr>
          <p:cNvSpPr txBox="1">
            <a:spLocks/>
          </p:cNvSpPr>
          <p:nvPr/>
        </p:nvSpPr>
        <p:spPr>
          <a:xfrm>
            <a:off x="467544" y="4259886"/>
            <a:ext cx="8219256" cy="68407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90000"/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600" b="1" dirty="0"/>
              <a:t>Method 3</a:t>
            </a:r>
          </a:p>
          <a:p>
            <a:pPr marL="285750" indent="-285750"/>
            <a:r>
              <a:rPr lang="en-US" sz="1600" dirty="0"/>
              <a:t>Following is the syntax to create a Buffer from a given string and optionally encoding type</a:t>
            </a:r>
          </a:p>
        </p:txBody>
      </p:sp>
      <p:sp>
        <p:nvSpPr>
          <p:cNvPr id="16" name="副標題 2">
            <a:extLst>
              <a:ext uri="{FF2B5EF4-FFF2-40B4-BE49-F238E27FC236}">
                <a16:creationId xmlns:a16="http://schemas.microsoft.com/office/drawing/2014/main" id="{0B24408D-0BB5-457B-824A-C4D2067C3730}"/>
              </a:ext>
            </a:extLst>
          </p:cNvPr>
          <p:cNvSpPr txBox="1">
            <a:spLocks/>
          </p:cNvSpPr>
          <p:nvPr/>
        </p:nvSpPr>
        <p:spPr>
          <a:xfrm>
            <a:off x="467544" y="5558903"/>
            <a:ext cx="8219256" cy="68407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90000"/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Though "utf8" is the default encoding, you can use any of the following encodings "ascii", "utf8", "utf16le", "ucs2", "base64" or "hex".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667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Buffer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285750" indent="-285750"/>
            <a:r>
              <a:rPr lang="en-US" b="1" dirty="0"/>
              <a:t>Parameters</a:t>
            </a:r>
          </a:p>
          <a:p>
            <a:pPr marL="285750" indent="-285750"/>
            <a:r>
              <a:rPr lang="en-US" dirty="0"/>
              <a:t>Here is the description of the parameters used −</a:t>
            </a:r>
          </a:p>
          <a:p>
            <a:pPr marL="623888" indent="-333375"/>
            <a:r>
              <a:rPr lang="en-US" b="1" dirty="0"/>
              <a:t>string</a:t>
            </a:r>
            <a:r>
              <a:rPr lang="en-US" dirty="0"/>
              <a:t> − This is the string data to be written to buffer.</a:t>
            </a:r>
          </a:p>
          <a:p>
            <a:pPr marL="623888" indent="-333375"/>
            <a:r>
              <a:rPr lang="en-US" b="1" dirty="0"/>
              <a:t>offset</a:t>
            </a:r>
            <a:r>
              <a:rPr lang="en-US" dirty="0"/>
              <a:t> − This is the index of the buffer to start writing at. Default value is 0.</a:t>
            </a:r>
          </a:p>
          <a:p>
            <a:pPr marL="623888" indent="-333375"/>
            <a:r>
              <a:rPr lang="en-US" b="1" dirty="0"/>
              <a:t>length</a:t>
            </a:r>
            <a:r>
              <a:rPr lang="en-US" dirty="0"/>
              <a:t> − This is the number of bytes to write. Defaults to </a:t>
            </a:r>
            <a:r>
              <a:rPr lang="en-US" dirty="0" err="1"/>
              <a:t>buffer.length</a:t>
            </a:r>
            <a:r>
              <a:rPr lang="en-US" dirty="0"/>
              <a:t>.</a:t>
            </a:r>
          </a:p>
          <a:p>
            <a:pPr marL="623888" indent="-333375"/>
            <a:r>
              <a:rPr lang="en-US" b="1" dirty="0"/>
              <a:t>encoding</a:t>
            </a:r>
            <a:r>
              <a:rPr lang="en-US" dirty="0"/>
              <a:t> − Encoding to use. 'utf8' is the default encoding.</a:t>
            </a:r>
          </a:p>
          <a:p>
            <a:pPr marL="290513" indent="-290513"/>
            <a:r>
              <a:rPr lang="en-US" b="1" dirty="0"/>
              <a:t>Return Value</a:t>
            </a:r>
          </a:p>
          <a:p>
            <a:pPr marL="290513" indent="-290513"/>
            <a:r>
              <a:rPr lang="en-US" dirty="0"/>
              <a:t>This method returns the number of octets written. If there is not enough space in the buffer to fit the entire string, it will write a part of the string.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https://www.tutorialspoint.com/nodejs/nodejs_npm.htm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74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Buffer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285750" indent="-285750"/>
            <a:r>
              <a:rPr lang="en-US" b="1" dirty="0"/>
              <a:t>Example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https://www.tutorialspoint.com/nodejs/nodejs_npm.htm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85BAC8-0492-413D-9506-788DD265B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8840"/>
            <a:ext cx="5648325" cy="2495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5232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Buffer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285750" indent="-285750"/>
            <a:r>
              <a:rPr lang="en-US" b="1" dirty="0"/>
              <a:t>Reading from Buffers</a:t>
            </a:r>
          </a:p>
          <a:p>
            <a:pPr marL="285750" indent="-285750"/>
            <a:r>
              <a:rPr lang="en-US" b="1" dirty="0"/>
              <a:t>Syntax</a:t>
            </a:r>
          </a:p>
          <a:p>
            <a:pPr marL="285750" indent="-285750"/>
            <a:r>
              <a:rPr lang="en-US" dirty="0"/>
              <a:t>Following is the syntax of the method to read data from a Node Buffer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https://www.tutorialspoint.com/nodejs/nodejs_npm.htm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1D01457A-F2A9-4FBE-99FC-4CC47CF7F9C5}"/>
              </a:ext>
            </a:extLst>
          </p:cNvPr>
          <p:cNvSpPr txBox="1">
            <a:spLocks/>
          </p:cNvSpPr>
          <p:nvPr/>
        </p:nvSpPr>
        <p:spPr>
          <a:xfrm>
            <a:off x="837325" y="2520894"/>
            <a:ext cx="6912768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90000"/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err="1">
                <a:solidFill>
                  <a:srgbClr val="313131"/>
                </a:solidFill>
                <a:latin typeface="Menlo"/>
              </a:rPr>
              <a:t>buf.toString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([encoding][, start][, end])</a:t>
            </a:r>
            <a:r>
              <a:rPr lang="en-US" altLang="en-US" sz="8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F07A0E50-C965-40C6-876F-6223A70E4655}"/>
              </a:ext>
            </a:extLst>
          </p:cNvPr>
          <p:cNvSpPr txBox="1">
            <a:spLocks/>
          </p:cNvSpPr>
          <p:nvPr/>
        </p:nvSpPr>
        <p:spPr>
          <a:xfrm>
            <a:off x="467544" y="3056470"/>
            <a:ext cx="8219256" cy="253277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90000"/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b="1" dirty="0"/>
              <a:t>Parameters</a:t>
            </a:r>
          </a:p>
          <a:p>
            <a:pPr marL="285750" indent="-285750"/>
            <a:r>
              <a:rPr lang="en-US" dirty="0"/>
              <a:t>Here is the description of the parameters used −</a:t>
            </a:r>
          </a:p>
          <a:p>
            <a:pPr marL="623888" indent="-333375"/>
            <a:r>
              <a:rPr lang="en-US" b="1" dirty="0"/>
              <a:t>encoding</a:t>
            </a:r>
            <a:r>
              <a:rPr lang="en-US" dirty="0"/>
              <a:t> − Encoding to use. 'utf8' is the default encoding.</a:t>
            </a:r>
          </a:p>
          <a:p>
            <a:pPr marL="623888" indent="-333375"/>
            <a:r>
              <a:rPr lang="en-US" b="1" dirty="0"/>
              <a:t>start</a:t>
            </a:r>
            <a:r>
              <a:rPr lang="en-US" dirty="0"/>
              <a:t> − Beginning index to start reading, defaults to 0.</a:t>
            </a:r>
          </a:p>
          <a:p>
            <a:pPr marL="623888" indent="-333375"/>
            <a:r>
              <a:rPr lang="en-US" b="1" dirty="0"/>
              <a:t>end</a:t>
            </a:r>
            <a:r>
              <a:rPr lang="en-US" dirty="0"/>
              <a:t> − End index to end reading, defaults is complete buffer.</a:t>
            </a:r>
          </a:p>
          <a:p>
            <a:pPr marL="290513" indent="-290513"/>
            <a:r>
              <a:rPr lang="en-US" b="1" dirty="0"/>
              <a:t>Return Value</a:t>
            </a:r>
          </a:p>
          <a:p>
            <a:pPr marL="290513" indent="-290513"/>
            <a:r>
              <a:rPr lang="en-US" dirty="0"/>
              <a:t>This method decodes and returns a string from buffer data encoded using the specified character set encoding.</a:t>
            </a:r>
          </a:p>
        </p:txBody>
      </p:sp>
    </p:spTree>
    <p:extLst>
      <p:ext uri="{BB962C8B-B14F-4D97-AF65-F5344CB8AC3E}">
        <p14:creationId xmlns:p14="http://schemas.microsoft.com/office/powerpoint/2010/main" val="266488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Buffer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285750" indent="-285750"/>
            <a:r>
              <a:rPr lang="en-US" b="1" dirty="0"/>
              <a:t>Example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https://www.tutorialspoint.com/nodejs/nodejs_npm.htm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C9C9D9-F0CE-4CF0-8236-76D62D4C7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2816"/>
            <a:ext cx="5884731" cy="296190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E8BC7C-3C9C-4C30-812C-2A62D44C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1772816"/>
            <a:ext cx="742950" cy="4219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0D40D1-7A4B-497B-B202-9D74B11AD64C}"/>
              </a:ext>
            </a:extLst>
          </p:cNvPr>
          <p:cNvSpPr/>
          <p:nvPr/>
        </p:nvSpPr>
        <p:spPr>
          <a:xfrm>
            <a:off x="683568" y="2204864"/>
            <a:ext cx="2304256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1A5DD1-0B81-407A-964F-A95B5704E55C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2987824" y="2528900"/>
            <a:ext cx="4032448" cy="13537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78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Buffer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285750" indent="-285750"/>
            <a:r>
              <a:rPr lang="en-US" b="1" dirty="0"/>
              <a:t>Convert Buffer to JSON</a:t>
            </a:r>
          </a:p>
          <a:p>
            <a:pPr marL="285750" indent="-285750"/>
            <a:r>
              <a:rPr lang="en-US" b="1" dirty="0"/>
              <a:t>Syntax</a:t>
            </a:r>
          </a:p>
          <a:p>
            <a:pPr marL="285750" indent="-285750"/>
            <a:r>
              <a:rPr lang="en-US" dirty="0"/>
              <a:t>Following is the syntax of the method to convert a Node Buffer into JSON object −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https://www.tutorialspoint.com/nodejs/nodejs_npm.htm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1D01457A-F2A9-4FBE-99FC-4CC47CF7F9C5}"/>
              </a:ext>
            </a:extLst>
          </p:cNvPr>
          <p:cNvSpPr txBox="1">
            <a:spLocks/>
          </p:cNvSpPr>
          <p:nvPr/>
        </p:nvSpPr>
        <p:spPr>
          <a:xfrm>
            <a:off x="899592" y="2522655"/>
            <a:ext cx="6912768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90000"/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err="1">
                <a:solidFill>
                  <a:srgbClr val="313131"/>
                </a:solidFill>
                <a:latin typeface="Menlo"/>
              </a:rPr>
              <a:t>buf.toJSON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()</a:t>
            </a:r>
            <a:r>
              <a:rPr lang="en-US" altLang="en-US" sz="8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F07A0E50-C965-40C6-876F-6223A70E4655}"/>
              </a:ext>
            </a:extLst>
          </p:cNvPr>
          <p:cNvSpPr txBox="1">
            <a:spLocks/>
          </p:cNvSpPr>
          <p:nvPr/>
        </p:nvSpPr>
        <p:spPr>
          <a:xfrm>
            <a:off x="467544" y="3056470"/>
            <a:ext cx="8219256" cy="73257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90000"/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Return Value</a:t>
            </a:r>
          </a:p>
          <a:p>
            <a:pPr marL="285750" indent="-285750"/>
            <a:r>
              <a:rPr lang="en-US" dirty="0"/>
              <a:t>This method returns a JSON-representation of the Buffer instance.</a:t>
            </a:r>
          </a:p>
        </p:txBody>
      </p:sp>
    </p:spTree>
    <p:extLst>
      <p:ext uri="{BB962C8B-B14F-4D97-AF65-F5344CB8AC3E}">
        <p14:creationId xmlns:p14="http://schemas.microsoft.com/office/powerpoint/2010/main" val="312725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Buffer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151216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285750" indent="-285750"/>
            <a:r>
              <a:rPr lang="en-US" b="1" dirty="0"/>
              <a:t>Example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https://www.tutorialspoint.com/nodejs/nodejs_npm.htm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503E92-3D5F-48C8-B712-DA66DD70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004" y="1836073"/>
            <a:ext cx="3827141" cy="472803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3D41C4-9615-44C6-A2C3-C9972E41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916832"/>
            <a:ext cx="2800350" cy="3848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3B7B6A-BB5D-43ED-83E8-8E4F93048371}"/>
              </a:ext>
            </a:extLst>
          </p:cNvPr>
          <p:cNvSpPr/>
          <p:nvPr/>
        </p:nvSpPr>
        <p:spPr>
          <a:xfrm>
            <a:off x="5796136" y="4725144"/>
            <a:ext cx="21602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EAF0BF-70D5-41BA-B5BD-E77DDB51CD63}"/>
              </a:ext>
            </a:extLst>
          </p:cNvPr>
          <p:cNvSpPr/>
          <p:nvPr/>
        </p:nvSpPr>
        <p:spPr>
          <a:xfrm>
            <a:off x="6042115" y="4727336"/>
            <a:ext cx="21602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209AE7-842E-45C4-87EC-D537FABF2309}"/>
              </a:ext>
            </a:extLst>
          </p:cNvPr>
          <p:cNvSpPr/>
          <p:nvPr/>
        </p:nvSpPr>
        <p:spPr>
          <a:xfrm>
            <a:off x="1871700" y="4136831"/>
            <a:ext cx="21602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3845E3-F1A0-4A8F-A192-46B406AAB825}"/>
              </a:ext>
            </a:extLst>
          </p:cNvPr>
          <p:cNvCxnSpPr>
            <a:endCxn id="14" idx="0"/>
          </p:cNvCxnSpPr>
          <p:nvPr/>
        </p:nvCxnSpPr>
        <p:spPr>
          <a:xfrm>
            <a:off x="2483768" y="3882013"/>
            <a:ext cx="3666359" cy="8453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B76CEC-C90C-4514-96A6-9B03611AC176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2087724" y="4208839"/>
            <a:ext cx="3708412" cy="5883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C2D9F9B-A1E9-4402-8919-E8129C2B2D51}"/>
              </a:ext>
            </a:extLst>
          </p:cNvPr>
          <p:cNvSpPr/>
          <p:nvPr/>
        </p:nvSpPr>
        <p:spPr>
          <a:xfrm>
            <a:off x="6821293" y="4725144"/>
            <a:ext cx="21602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F3CA5F-6863-41C2-AE77-20F9471D1C3B}"/>
              </a:ext>
            </a:extLst>
          </p:cNvPr>
          <p:cNvSpPr/>
          <p:nvPr/>
        </p:nvSpPr>
        <p:spPr>
          <a:xfrm>
            <a:off x="2267744" y="3810005"/>
            <a:ext cx="21602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79D294-57EF-4BA2-9753-3A401E10CB64}"/>
              </a:ext>
            </a:extLst>
          </p:cNvPr>
          <p:cNvSpPr/>
          <p:nvPr/>
        </p:nvSpPr>
        <p:spPr>
          <a:xfrm>
            <a:off x="2483768" y="2571011"/>
            <a:ext cx="21602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1DD03F-74A3-4C8E-8769-3033C7A10AFA}"/>
              </a:ext>
            </a:extLst>
          </p:cNvPr>
          <p:cNvCxnSpPr>
            <a:cxnSpLocks/>
            <a:stCxn id="24" idx="3"/>
            <a:endCxn id="22" idx="0"/>
          </p:cNvCxnSpPr>
          <p:nvPr/>
        </p:nvCxnSpPr>
        <p:spPr>
          <a:xfrm>
            <a:off x="2699792" y="2643019"/>
            <a:ext cx="4229513" cy="20821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5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466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Menlo</vt:lpstr>
      <vt:lpstr>Wingdings</vt:lpstr>
      <vt:lpstr>Office 佈景主題</vt:lpstr>
      <vt:lpstr>10 Buffer</vt:lpstr>
      <vt:lpstr>10 Buffer</vt:lpstr>
      <vt:lpstr>10 Buffer</vt:lpstr>
      <vt:lpstr>10 Buffer</vt:lpstr>
      <vt:lpstr>10 Buffer</vt:lpstr>
      <vt:lpstr>10 Buffer</vt:lpstr>
      <vt:lpstr>10 Buffer</vt:lpstr>
      <vt:lpstr>10 Buffer</vt:lpstr>
      <vt:lpstr>10 Buffer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203</cp:revision>
  <dcterms:created xsi:type="dcterms:W3CDTF">2018-09-28T16:40:41Z</dcterms:created>
  <dcterms:modified xsi:type="dcterms:W3CDTF">2019-03-01T01:05:06Z</dcterms:modified>
</cp:coreProperties>
</file>