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1: Node JS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Node JS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</a:t>
            </a:r>
            <a:r>
              <a:rPr lang="en-US" altLang="zh-TW" sz="1800" dirty="0">
                <a:solidFill>
                  <a:schemeClr val="tx1"/>
                </a:solidFill>
              </a:rPr>
              <a:t>is a very powerful JavaScript-based framework/platform built on Google Chrome's JavaScript V8 </a:t>
            </a:r>
            <a:r>
              <a:rPr lang="en-US" altLang="zh-TW" sz="1800" dirty="0" smtClean="0">
                <a:solidFill>
                  <a:schemeClr val="tx1"/>
                </a:solidFill>
              </a:rPr>
              <a:t>Engine.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It </a:t>
            </a:r>
            <a:r>
              <a:rPr lang="en-US" altLang="zh-TW" sz="1800" dirty="0">
                <a:solidFill>
                  <a:schemeClr val="tx1"/>
                </a:solidFill>
              </a:rPr>
              <a:t>is used to develop I/O intensive web applications like video streaming sites, single-page applications, and other web applications.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</a:t>
            </a:r>
            <a:r>
              <a:rPr lang="en-US" altLang="zh-TW" sz="1800" dirty="0">
                <a:solidFill>
                  <a:schemeClr val="tx1"/>
                </a:solidFill>
              </a:rPr>
              <a:t>is open source, completely free, and used by thousands of developers around the world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http://www.tutorialspoint.com/nodejs/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smtClean="0">
                <a:solidFill>
                  <a:srgbClr val="FFFF00"/>
                </a:solidFill>
              </a:rPr>
              <a:t>1.1 main.js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Main.js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5472608" cy="792088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zh-TW" sz="1800" dirty="0" smtClean="0">
                <a:solidFill>
                  <a:schemeClr val="tx1"/>
                </a:solidFill>
              </a:rPr>
              <a:t>/* </a:t>
            </a:r>
            <a:r>
              <a:rPr lang="en-US" altLang="zh-TW" sz="1800" dirty="0">
                <a:solidFill>
                  <a:schemeClr val="tx1"/>
                </a:solidFill>
              </a:rPr>
              <a:t>Hello World! Program in Node.js */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</a:rPr>
              <a:t>console.log ('Hello </a:t>
            </a:r>
            <a:r>
              <a:rPr lang="en-US" altLang="zh-TW" sz="1800" dirty="0" smtClean="0">
                <a:solidFill>
                  <a:schemeClr val="tx1"/>
                </a:solidFill>
              </a:rPr>
              <a:t>World</a:t>
            </a:r>
            <a:r>
              <a:rPr lang="en-US" altLang="zh-TW" sz="1800" dirty="0">
                <a:solidFill>
                  <a:schemeClr val="tx1"/>
                </a:solidFill>
              </a:rPr>
              <a:t>!');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http://www.tutorialspoint.com/nodejs/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2724150" cy="495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323528" y="126876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</a:t>
            </a:r>
            <a:endParaRPr kumimoji="0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6790-5519-4809-8950-5EB7FAF5AE5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Chapter 1: Node JS Overview</vt:lpstr>
      <vt:lpstr>1 Node JS Overview</vt:lpstr>
      <vt:lpstr>1.1 main.js</vt:lpstr>
      <vt:lpstr>1.1 Main.js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23</cp:revision>
  <dcterms:created xsi:type="dcterms:W3CDTF">2018-09-28T16:40:41Z</dcterms:created>
  <dcterms:modified xsi:type="dcterms:W3CDTF">2018-10-02T05:33:09Z</dcterms:modified>
</cp:coreProperties>
</file>