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  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joyent/node/v0.12.0/LICENS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2: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4824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is a server-side platform built on Google Chrome's JavaScript Engine (V8 Engine).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was developed by Ryan Dahl in 2009 and its latest version is v0.10.36. The definition of Node.js as supplied by its </a:t>
            </a:r>
            <a:r>
              <a:rPr lang="en-US" altLang="zh-TW" sz="1800" dirty="0" smtClean="0">
                <a:solidFill>
                  <a:schemeClr val="tx1"/>
                </a:solidFill>
                <a:hlinkClick r:id="rId2"/>
              </a:rPr>
              <a:t>official documentation</a:t>
            </a:r>
            <a:r>
              <a:rPr lang="en-US" altLang="zh-TW" sz="1800" dirty="0" smtClean="0">
                <a:solidFill>
                  <a:schemeClr val="tx1"/>
                </a:solidFill>
              </a:rPr>
              <a:t> is as follows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is a platform built on 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Chrome's JavaScript runtime</a:t>
            </a:r>
            <a:r>
              <a:rPr lang="en-US" altLang="zh-TW" sz="1800" dirty="0" smtClean="0">
                <a:solidFill>
                  <a:schemeClr val="tx1"/>
                </a:solidFill>
              </a:rPr>
              <a:t> for easily building fast and scalable network applications.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uses an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event-driven</a:t>
            </a:r>
            <a:r>
              <a:rPr lang="en-US" altLang="zh-TW" sz="1800" dirty="0" smtClean="0">
                <a:solidFill>
                  <a:schemeClr val="tx1"/>
                </a:solidFill>
              </a:rPr>
              <a:t>,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non-blocking I/O model </a:t>
            </a:r>
            <a:r>
              <a:rPr lang="en-US" altLang="zh-TW" sz="1800" dirty="0" smtClean="0">
                <a:solidFill>
                  <a:schemeClr val="tx1"/>
                </a:solidFill>
              </a:rPr>
              <a:t>that makes it lightweight and efficient, perfect for data-intensive real-time applications that run across distributed devices.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is an open source, cross-platform runtime environment for developing server-side and networking 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applications are written in JavaScript, and can be run within the Node.js runtime on OS X, Microsoft Windows, and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also provides a rich library of various JavaScript modules which simplifies the development of web applications using Node.js to a great extent.</a:t>
            </a:r>
          </a:p>
          <a:p>
            <a:pPr marL="342900" indent="-342900">
              <a:buSzPct val="80000"/>
            </a:pPr>
            <a:r>
              <a:rPr lang="en-US" altLang="zh-TW" sz="1800" dirty="0" smtClean="0">
                <a:solidFill>
                  <a:schemeClr val="tx1"/>
                </a:solidFill>
              </a:rPr>
              <a:t>Node.js = Runtime Environment + JavaScript Library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Feature of NodeJS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Features of NodeJS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323528" y="1268760"/>
            <a:ext cx="8352928" cy="37444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Following are some of the important features that make Node.js the first choice of software architects.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Asynchronous and Event Driven</a:t>
            </a:r>
            <a:endParaRPr lang="en-US" altLang="zh-TW" dirty="0" smtClean="0"/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All APIs of Node.js library are asynchronous, that is, non-blocking.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It essentially means a Node.js based server never waits for an API to return data.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The server moves to the next API after calling it and a notification mechanism of Events of Node.js helps the server to get a response from the previous API call.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Very Fast</a:t>
            </a:r>
            <a:endParaRPr lang="en-US" altLang="zh-TW" dirty="0" smtClean="0"/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Being built on Google Chrome's V8 JavaScript Engine, Node.js library is very fast in code execution.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6790-5519-4809-8950-5EB7FAF5AE5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Features of NodeJS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323528" y="1268760"/>
            <a:ext cx="8352928" cy="48965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Single Threaded but Highly Scalable</a:t>
            </a:r>
            <a:endParaRPr lang="en-US" altLang="zh-TW" dirty="0" smtClean="0"/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Node.js uses a single threaded model with event looping.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Event mechanism helps the server to respond in a non-blocking way and makes the server highly scalable as opposed to traditional servers which create limited threads to handle requests.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Node.js uses a single threaded program and the same program can provide service to a much larger number of requests than traditional servers like Apache HTTP Server.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No Buffering</a:t>
            </a:r>
            <a:endParaRPr lang="en-US" altLang="zh-TW" dirty="0" smtClean="0"/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Node.js applications never buffer any data.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These applications simply output the data in chunks.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License</a:t>
            </a:r>
            <a:r>
              <a:rPr lang="en-US" altLang="zh-TW" dirty="0" smtClean="0"/>
              <a:t> − Node.js is released under the </a:t>
            </a:r>
            <a:r>
              <a:rPr lang="en-US" altLang="zh-TW" dirty="0" smtClean="0">
                <a:hlinkClick r:id="rId2"/>
              </a:rPr>
              <a:t>MIT license</a:t>
            </a:r>
            <a:r>
              <a:rPr lang="en-US" altLang="zh-TW" dirty="0" smtClean="0"/>
              <a:t>.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6790-5519-4809-8950-5EB7FAF5AE5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Features of NodeJS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323528" y="1268760"/>
            <a:ext cx="8352928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Who Uses Node.js?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Following is the link on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wiki containing an exhaustive list of projects, application and companies which are using Node.js.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This list includes eBay, General Electric, </a:t>
            </a:r>
            <a:r>
              <a:rPr lang="en-US" altLang="zh-TW" dirty="0" err="1" smtClean="0"/>
              <a:t>GoDaddy</a:t>
            </a:r>
            <a:r>
              <a:rPr lang="en-US" altLang="zh-TW" dirty="0" smtClean="0"/>
              <a:t>, Microsoft, PayPal, </a:t>
            </a:r>
            <a:r>
              <a:rPr lang="en-US" altLang="zh-TW" dirty="0" err="1" smtClean="0"/>
              <a:t>Uber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Wikipins</a:t>
            </a:r>
            <a:r>
              <a:rPr lang="en-US" altLang="zh-TW" dirty="0" smtClean="0"/>
              <a:t>, Yahoo!, and Yammer to name a few.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6790-5519-4809-8950-5EB7FAF5AE5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339</Words>
  <Application>Microsoft Office PowerPoint</Application>
  <PresentationFormat>如螢幕大小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Chapter 2: Introduction</vt:lpstr>
      <vt:lpstr>2 Introduction</vt:lpstr>
      <vt:lpstr>2.1 Feature of NodeJS</vt:lpstr>
      <vt:lpstr>1.1 Features of NodeJS</vt:lpstr>
      <vt:lpstr>1.1 Features of NodeJS</vt:lpstr>
      <vt:lpstr>1.1 Features of NodeJS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52</cp:revision>
  <dcterms:created xsi:type="dcterms:W3CDTF">2018-09-28T16:40:41Z</dcterms:created>
  <dcterms:modified xsi:type="dcterms:W3CDTF">2018-10-02T05:35:03Z</dcterms:modified>
</cp:coreProperties>
</file>