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Clr>
                <a:srgbClr val="0070C0"/>
              </a:buClr>
              <a:buSzPct val="90000"/>
              <a:buFont typeface="Wingdings" pitchFamily="2" charset="2"/>
              <a:buChar char="u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  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Chapter 3: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Visual Studio Editor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941168"/>
            <a:ext cx="6400800" cy="6949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</a:t>
            </a:r>
            <a:r>
              <a:rPr lang="en-US" altLang="zh-TW" b="1" dirty="0" smtClean="0">
                <a:solidFill>
                  <a:srgbClr val="FFFF00"/>
                </a:solidFill>
              </a:rPr>
              <a:t>Visual Studio Editor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We already have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nodeJS</a:t>
            </a:r>
            <a:r>
              <a:rPr lang="en-US" altLang="zh-TW" sz="1800" dirty="0" smtClean="0">
                <a:solidFill>
                  <a:schemeClr val="tx1"/>
                </a:solidFill>
              </a:rPr>
              <a:t> setup already.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We need a text editor visual studio for program editing.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Download the Microsoft Visual Studio for editing. It is free.</a:t>
            </a:r>
          </a:p>
          <a:p>
            <a:pPr marL="342900" indent="-342900">
              <a:buSzPct val="80000"/>
            </a:pPr>
            <a:r>
              <a:rPr lang="en-US" altLang="zh-TW" sz="1800" dirty="0" smtClean="0">
                <a:solidFill>
                  <a:schemeClr val="tx1"/>
                </a:solidFill>
              </a:rPr>
              <a:t>https://visualstudio.microsoft.com/downloads/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https://www.tutorialspoint.com/nodejs/nodejs_environment_setup.htm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852936"/>
            <a:ext cx="5433517" cy="341196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076056" y="4437112"/>
            <a:ext cx="1944216" cy="1728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60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Chapter 3: Visual Studio Editor</vt:lpstr>
      <vt:lpstr>3 Visual Studio Editor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56</cp:revision>
  <dcterms:created xsi:type="dcterms:W3CDTF">2018-09-28T16:40:41Z</dcterms:created>
  <dcterms:modified xsi:type="dcterms:W3CDTF">2018-10-02T05:30:45Z</dcterms:modified>
</cp:coreProperties>
</file>