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 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4: First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Chrome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have multiple node execution on 8081 error as follow.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343650" cy="3143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副標題 2"/>
          <p:cNvSpPr txBox="1">
            <a:spLocks/>
          </p:cNvSpPr>
          <p:nvPr/>
        </p:nvSpPr>
        <p:spPr>
          <a:xfrm>
            <a:off x="323528" y="5085184"/>
            <a:ext cx="8424936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command “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netstat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-a -n -o” to see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all 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</a:t>
            </a:r>
            <a:r>
              <a:rPr lang="en-US" altLang="zh-TW" dirty="0" smtClean="0">
                <a:latin typeface="+mj-lt"/>
              </a:rPr>
              <a:t>e processes executed.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can use “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cntrol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+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Chrome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323528" y="1268760"/>
            <a:ext cx="8424936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command “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netstat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-a -n -o” to see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all 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</a:t>
            </a:r>
            <a:r>
              <a:rPr lang="en-US" altLang="zh-TW" dirty="0" smtClean="0">
                <a:latin typeface="+mj-lt"/>
              </a:rPr>
              <a:t>e processes executed.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can use “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cntrol+alt+delete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” to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bring up the process manager as below.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Stop all the processes 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usin</a:t>
            </a:r>
            <a:r>
              <a:rPr lang="en-US" altLang="zh-TW" dirty="0" smtClean="0">
                <a:latin typeface="+mj-lt"/>
              </a:rPr>
              <a:t>g port “8081” and restart “node main.js”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3950221" cy="36351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First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Before </a:t>
            </a:r>
            <a:r>
              <a:rPr lang="en-US" altLang="zh-TW" dirty="0" smtClean="0"/>
              <a:t>creating an actual "Hello, World!" application using Node.js, let us see the components of a Node.js application.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 </a:t>
            </a:r>
            <a:r>
              <a:rPr lang="en-US" altLang="zh-TW" dirty="0" smtClean="0"/>
              <a:t>Node.js application consists of the following three important components </a:t>
            </a:r>
            <a:r>
              <a:rPr lang="en-US" altLang="zh-TW" dirty="0" smtClean="0"/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Import </a:t>
            </a:r>
            <a:r>
              <a:rPr lang="en-US" altLang="zh-TW" b="1" dirty="0" smtClean="0">
                <a:solidFill>
                  <a:schemeClr val="tx1"/>
                </a:solidFill>
              </a:rPr>
              <a:t>required modules</a:t>
            </a:r>
            <a:r>
              <a:rPr lang="en-US" altLang="zh-TW" dirty="0" smtClean="0">
                <a:solidFill>
                  <a:schemeClr val="tx1"/>
                </a:solidFill>
              </a:rPr>
              <a:t> − We use the </a:t>
            </a:r>
            <a:r>
              <a:rPr lang="en-US" altLang="zh-TW" b="1" dirty="0" smtClean="0">
                <a:solidFill>
                  <a:schemeClr val="tx1"/>
                </a:solidFill>
              </a:rPr>
              <a:t>require </a:t>
            </a:r>
            <a:r>
              <a:rPr lang="en-US" altLang="zh-TW" dirty="0" smtClean="0">
                <a:solidFill>
                  <a:schemeClr val="tx1"/>
                </a:solidFill>
              </a:rPr>
              <a:t>directive </a:t>
            </a:r>
            <a:r>
              <a:rPr lang="en-US" altLang="zh-TW" dirty="0" smtClean="0">
                <a:solidFill>
                  <a:schemeClr val="tx1"/>
                </a:solidFill>
              </a:rPr>
              <a:t>to load Node.js </a:t>
            </a:r>
            <a:r>
              <a:rPr lang="en-US" altLang="zh-TW" dirty="0" smtClean="0">
                <a:solidFill>
                  <a:schemeClr val="tx1"/>
                </a:solidFill>
              </a:rPr>
              <a:t>modules.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Create </a:t>
            </a:r>
            <a:r>
              <a:rPr lang="en-US" altLang="zh-TW" b="1" dirty="0" smtClean="0">
                <a:solidFill>
                  <a:schemeClr val="tx1"/>
                </a:solidFill>
              </a:rPr>
              <a:t>server</a:t>
            </a:r>
            <a:r>
              <a:rPr lang="en-US" altLang="zh-TW" dirty="0" smtClean="0">
                <a:solidFill>
                  <a:schemeClr val="tx1"/>
                </a:solidFill>
              </a:rPr>
              <a:t> − A server which will listen to client's requests similar to Apache HTTP </a:t>
            </a:r>
            <a:r>
              <a:rPr lang="en-US" altLang="zh-TW" dirty="0" smtClean="0">
                <a:solidFill>
                  <a:schemeClr val="tx1"/>
                </a:solidFill>
              </a:rPr>
              <a:t>Server.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Read </a:t>
            </a:r>
            <a:r>
              <a:rPr lang="en-US" altLang="zh-TW" b="1" dirty="0" smtClean="0">
                <a:solidFill>
                  <a:schemeClr val="tx1"/>
                </a:solidFill>
              </a:rPr>
              <a:t>request and return response</a:t>
            </a:r>
            <a:r>
              <a:rPr lang="en-US" altLang="zh-TW" dirty="0" smtClean="0">
                <a:solidFill>
                  <a:schemeClr val="tx1"/>
                </a:solidFill>
              </a:rPr>
              <a:t> − The server created in an earlier step will read the HTTP request made by the client which can be a browser or a console and return the response.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Create NodeJS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Create NodeJS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Step </a:t>
            </a:r>
            <a:r>
              <a:rPr lang="en-US" altLang="zh-TW" b="1" dirty="0" smtClean="0"/>
              <a:t>1 - Import Required </a:t>
            </a:r>
            <a:r>
              <a:rPr lang="en-US" altLang="zh-TW" b="1" dirty="0" smtClean="0"/>
              <a:t>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 </a:t>
            </a:r>
            <a:r>
              <a:rPr lang="en-US" altLang="zh-TW" dirty="0" smtClean="0"/>
              <a:t>use the </a:t>
            </a:r>
            <a:r>
              <a:rPr lang="en-US" altLang="zh-TW" b="1" dirty="0" smtClean="0"/>
              <a:t>require</a:t>
            </a:r>
            <a:r>
              <a:rPr lang="en-US" altLang="zh-TW" dirty="0" smtClean="0"/>
              <a:t> directive to load the http module and store the returned HTTP instance into an http variable as follows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87624" y="2420888"/>
            <a:ext cx="6624736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var http = require("http");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Create NodeJS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424936" cy="18722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Step </a:t>
            </a:r>
            <a:r>
              <a:rPr lang="en-US" altLang="zh-TW" b="1" dirty="0" smtClean="0"/>
              <a:t>2 - Create </a:t>
            </a:r>
            <a:r>
              <a:rPr lang="en-US" altLang="zh-TW" b="1" dirty="0" smtClean="0"/>
              <a:t>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We </a:t>
            </a:r>
            <a:r>
              <a:rPr lang="en-US" altLang="zh-TW" dirty="0" smtClean="0"/>
              <a:t>use the created http instance and call </a:t>
            </a:r>
            <a:r>
              <a:rPr lang="en-US" altLang="zh-TW" b="1" dirty="0" err="1" smtClean="0"/>
              <a:t>http.createServer</a:t>
            </a:r>
            <a:r>
              <a:rPr lang="en-US" altLang="zh-TW" b="1" dirty="0" smtClean="0"/>
              <a:t>() </a:t>
            </a:r>
            <a:r>
              <a:rPr lang="en-US" altLang="zh-TW" dirty="0" smtClean="0"/>
              <a:t>method </a:t>
            </a:r>
            <a:r>
              <a:rPr lang="en-US" altLang="zh-TW" dirty="0" smtClean="0"/>
              <a:t>to create a server instance and then we bind it at port 8081 using the </a:t>
            </a:r>
            <a:r>
              <a:rPr lang="en-US" altLang="zh-TW" b="1" dirty="0" smtClean="0"/>
              <a:t>listen</a:t>
            </a:r>
            <a:r>
              <a:rPr lang="en-US" altLang="zh-TW" dirty="0" smtClean="0"/>
              <a:t> method associated with the server instance. </a:t>
            </a:r>
            <a:endParaRPr lang="en-US" altLang="zh-TW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Pass </a:t>
            </a:r>
            <a:r>
              <a:rPr lang="en-US" altLang="zh-TW" dirty="0" smtClean="0"/>
              <a:t>it a function with parameters request and response. Write the sample implementation to always return "Hello World"</a:t>
            </a:r>
            <a:endParaRPr lang="en-US" altLang="zh-TW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3284984"/>
            <a:ext cx="6624736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 smtClean="0"/>
              <a:t>http.createServer</a:t>
            </a:r>
            <a:r>
              <a:rPr lang="en-US" altLang="zh-TW" sz="1200" dirty="0" smtClean="0"/>
              <a:t>(function (request, response) 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Send the HTTP header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HTTP Status: 200 : OK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Content Type: text/plain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response.writeHead</a:t>
            </a:r>
            <a:r>
              <a:rPr lang="en-US" altLang="zh-TW" sz="1200" dirty="0" smtClean="0"/>
              <a:t>(200</a:t>
            </a:r>
            <a:r>
              <a:rPr lang="en-US" altLang="zh-TW" sz="1200" dirty="0" smtClean="0"/>
              <a:t>, {'Content-Type': 'text/plain'});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Send the response body as "Hello World"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response.end</a:t>
            </a:r>
            <a:r>
              <a:rPr lang="en-US" altLang="zh-TW" sz="1200" dirty="0" smtClean="0"/>
              <a:t>('Hello World\n');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}).</a:t>
            </a:r>
            <a:r>
              <a:rPr lang="en-US" altLang="zh-TW" sz="1200" dirty="0" smtClean="0"/>
              <a:t>listen(8081);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// </a:t>
            </a:r>
            <a:r>
              <a:rPr lang="en-US" altLang="zh-TW" sz="1200" dirty="0" smtClean="0"/>
              <a:t>Console will print the message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console.log</a:t>
            </a:r>
            <a:r>
              <a:rPr lang="en-US" altLang="zh-TW" sz="1200" dirty="0" smtClean="0"/>
              <a:t>('Server running at http://127.0.0.1:8081/');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395536" y="5805264"/>
            <a:ext cx="8424936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/>
              <a:t>above code is enough to create an HTTP server which listens, i.e., waits for a request over 8081 port on the local machine.</a:t>
            </a: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Create NodeJS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424936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Step </a:t>
            </a:r>
            <a:r>
              <a:rPr lang="en-US" altLang="zh-TW" dirty="0" smtClean="0"/>
              <a:t>3 - Testing Request &amp; </a:t>
            </a:r>
            <a:r>
              <a:rPr lang="en-US" altLang="zh-TW" dirty="0" smtClean="0"/>
              <a:t>Response</a:t>
            </a:r>
          </a:p>
          <a:p>
            <a:pPr marL="723900" lvl="1" indent="-3683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Let's </a:t>
            </a:r>
            <a:r>
              <a:rPr lang="en-US" altLang="zh-TW" dirty="0" smtClean="0"/>
              <a:t>put step 1 and 2 together in a file called </a:t>
            </a:r>
            <a:r>
              <a:rPr lang="en-US" altLang="zh-TW" b="1" dirty="0" smtClean="0"/>
              <a:t>main.js</a:t>
            </a:r>
            <a:r>
              <a:rPr lang="en-US" altLang="zh-TW" dirty="0" smtClean="0"/>
              <a:t> and start our HTTP server as shown below</a:t>
            </a:r>
            <a:endParaRPr lang="en-US" altLang="zh-TW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2276872"/>
            <a:ext cx="6624736" cy="27363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var http = require("http");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 smtClean="0"/>
              <a:t>http.createServer</a:t>
            </a:r>
            <a:r>
              <a:rPr lang="en-US" altLang="zh-TW" sz="1200" dirty="0" smtClean="0"/>
              <a:t>(function </a:t>
            </a:r>
            <a:r>
              <a:rPr lang="en-US" altLang="zh-TW" sz="1200" dirty="0" smtClean="0"/>
              <a:t>(request, response) 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Send the HTTP header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HTTP Status: 200 : OK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Content Type: text/plain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response.writeHead</a:t>
            </a:r>
            <a:r>
              <a:rPr lang="en-US" altLang="zh-TW" sz="1200" dirty="0" smtClean="0"/>
              <a:t>(200</a:t>
            </a:r>
            <a:r>
              <a:rPr lang="en-US" altLang="zh-TW" sz="1200" dirty="0" smtClean="0"/>
              <a:t>, {'Content-Type': 'text/plain'});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// </a:t>
            </a:r>
            <a:r>
              <a:rPr lang="en-US" altLang="zh-TW" sz="1200" dirty="0" smtClean="0"/>
              <a:t>Send the response body as "Hello World"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response.end</a:t>
            </a:r>
            <a:r>
              <a:rPr lang="en-US" altLang="zh-TW" sz="1200" dirty="0" smtClean="0"/>
              <a:t>('Hello World\n');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}).</a:t>
            </a:r>
            <a:r>
              <a:rPr lang="en-US" altLang="zh-TW" sz="1200" dirty="0" smtClean="0"/>
              <a:t>listen(8081);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// </a:t>
            </a:r>
            <a:r>
              <a:rPr lang="en-US" altLang="zh-TW" sz="1200" dirty="0" smtClean="0"/>
              <a:t>Console will print the message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console.log</a:t>
            </a:r>
            <a:r>
              <a:rPr lang="en-US" altLang="zh-TW" sz="1200" dirty="0" smtClean="0"/>
              <a:t>('Server running at http://127.0.0.1:8081/');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395536" y="5157192"/>
            <a:ext cx="8424936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/>
              <a:t>above code is enough to create an HTTP server which listens, i.e., waits for a request over 8081 port on the local machine.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Create NodeJS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424936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Now </a:t>
            </a:r>
            <a:r>
              <a:rPr lang="en-US" altLang="zh-TW" dirty="0" smtClean="0"/>
              <a:t>execute the main.js to start the server as follows </a:t>
            </a:r>
            <a:endParaRPr lang="en-US" altLang="zh-TW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1844824"/>
            <a:ext cx="6624736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node main.js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395536" y="2276872"/>
            <a:ext cx="8424936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Verify the Output. Server has started. </a:t>
            </a:r>
            <a:endParaRPr lang="en-US" altLang="zh-TW" dirty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755576" y="2852936"/>
            <a:ext cx="6624736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Server running at http://127.0.0.1:8081/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Chrome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Chrome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Chrome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Type: localhost:8081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You will get “Hello World” 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https://www.tutorialspoint.com/nodejs/nodejs_first_application.htm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4904"/>
            <a:ext cx="3571875" cy="14287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505</Words>
  <Application>Microsoft Office PowerPoint</Application>
  <PresentationFormat>如螢幕大小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Chapter 4: First Application</vt:lpstr>
      <vt:lpstr>4 First Application</vt:lpstr>
      <vt:lpstr>4.1 Create NodeJS Application</vt:lpstr>
      <vt:lpstr>4.1 Create NodeJS Application</vt:lpstr>
      <vt:lpstr>4.1 Create NodeJS Application</vt:lpstr>
      <vt:lpstr>4.1 Create NodeJS Application</vt:lpstr>
      <vt:lpstr>4.1 Create NodeJS Application</vt:lpstr>
      <vt:lpstr>4.2 Chrome Display</vt:lpstr>
      <vt:lpstr>4.2 Chrome Display</vt:lpstr>
      <vt:lpstr>4.2 Chrome Display</vt:lpstr>
      <vt:lpstr>4.2 Chrome Display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82</cp:revision>
  <dcterms:created xsi:type="dcterms:W3CDTF">2018-09-28T16:40:41Z</dcterms:created>
  <dcterms:modified xsi:type="dcterms:W3CDTF">2018-10-02T06:08:59Z</dcterms:modified>
</cp:coreProperties>
</file>