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2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  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nodejs_terminal_online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5: REPL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5.2 REPL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REPL Commands</a:t>
            </a:r>
            <a:endParaRPr lang="en-US" altLang="zh-TW" b="1" dirty="0" smtClean="0"/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ctrl + c</a:t>
            </a:r>
            <a:r>
              <a:rPr lang="en-US" altLang="zh-TW" dirty="0" smtClean="0">
                <a:solidFill>
                  <a:schemeClr val="tx1"/>
                </a:solidFill>
              </a:rPr>
              <a:t> − terminate the current command.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ctrl </a:t>
            </a:r>
            <a:r>
              <a:rPr lang="en-US" altLang="zh-TW" b="1" dirty="0" smtClean="0">
                <a:solidFill>
                  <a:schemeClr val="tx1"/>
                </a:solidFill>
              </a:rPr>
              <a:t>+ c twice</a:t>
            </a:r>
            <a:r>
              <a:rPr lang="en-US" altLang="zh-TW" dirty="0" smtClean="0">
                <a:solidFill>
                  <a:schemeClr val="tx1"/>
                </a:solidFill>
              </a:rPr>
              <a:t> − terminate the Node </a:t>
            </a:r>
            <a:r>
              <a:rPr lang="en-US" altLang="zh-TW" dirty="0" smtClean="0">
                <a:solidFill>
                  <a:schemeClr val="tx1"/>
                </a:solidFill>
              </a:rPr>
              <a:t>REPL.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ctrl </a:t>
            </a:r>
            <a:r>
              <a:rPr lang="en-US" altLang="zh-TW" b="1" dirty="0" smtClean="0">
                <a:solidFill>
                  <a:schemeClr val="tx1"/>
                </a:solidFill>
              </a:rPr>
              <a:t>+ d</a:t>
            </a:r>
            <a:r>
              <a:rPr lang="en-US" altLang="zh-TW" dirty="0" smtClean="0">
                <a:solidFill>
                  <a:schemeClr val="tx1"/>
                </a:solidFill>
              </a:rPr>
              <a:t> − terminate the Node </a:t>
            </a:r>
            <a:r>
              <a:rPr lang="en-US" altLang="zh-TW" dirty="0" smtClean="0">
                <a:solidFill>
                  <a:schemeClr val="tx1"/>
                </a:solidFill>
              </a:rPr>
              <a:t>REPL.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Up/Down </a:t>
            </a:r>
            <a:r>
              <a:rPr lang="en-US" altLang="zh-TW" b="1" dirty="0" smtClean="0">
                <a:solidFill>
                  <a:schemeClr val="tx1"/>
                </a:solidFill>
              </a:rPr>
              <a:t>Keys</a:t>
            </a:r>
            <a:r>
              <a:rPr lang="en-US" altLang="zh-TW" dirty="0" smtClean="0">
                <a:solidFill>
                  <a:schemeClr val="tx1"/>
                </a:solidFill>
              </a:rPr>
              <a:t> − see command history and modify previous </a:t>
            </a:r>
            <a:r>
              <a:rPr lang="en-US" altLang="zh-TW" dirty="0" smtClean="0">
                <a:solidFill>
                  <a:schemeClr val="tx1"/>
                </a:solidFill>
              </a:rPr>
              <a:t>commands.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tab </a:t>
            </a:r>
            <a:r>
              <a:rPr lang="en-US" altLang="zh-TW" b="1" dirty="0" smtClean="0">
                <a:solidFill>
                  <a:schemeClr val="tx1"/>
                </a:solidFill>
              </a:rPr>
              <a:t>Keys</a:t>
            </a:r>
            <a:r>
              <a:rPr lang="en-US" altLang="zh-TW" dirty="0" smtClean="0">
                <a:solidFill>
                  <a:schemeClr val="tx1"/>
                </a:solidFill>
              </a:rPr>
              <a:t> − list of current commands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.</a:t>
            </a:r>
            <a:r>
              <a:rPr lang="en-US" altLang="zh-TW" b="1" dirty="0" smtClean="0">
                <a:solidFill>
                  <a:schemeClr val="tx1"/>
                </a:solidFill>
              </a:rPr>
              <a:t>help</a:t>
            </a:r>
            <a:r>
              <a:rPr lang="en-US" altLang="zh-TW" dirty="0" smtClean="0">
                <a:solidFill>
                  <a:schemeClr val="tx1"/>
                </a:solidFill>
              </a:rPr>
              <a:t> − list of all commands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.</a:t>
            </a:r>
            <a:r>
              <a:rPr lang="en-US" altLang="zh-TW" b="1" dirty="0" smtClean="0">
                <a:solidFill>
                  <a:schemeClr val="tx1"/>
                </a:solidFill>
              </a:rPr>
              <a:t>break</a:t>
            </a:r>
            <a:r>
              <a:rPr lang="en-US" altLang="zh-TW" dirty="0" smtClean="0">
                <a:solidFill>
                  <a:schemeClr val="tx1"/>
                </a:solidFill>
              </a:rPr>
              <a:t> − exit from multiline expression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.</a:t>
            </a:r>
            <a:r>
              <a:rPr lang="en-US" altLang="zh-TW" b="1" dirty="0" smtClean="0">
                <a:solidFill>
                  <a:schemeClr val="tx1"/>
                </a:solidFill>
              </a:rPr>
              <a:t>clear</a:t>
            </a:r>
            <a:r>
              <a:rPr lang="en-US" altLang="zh-TW" dirty="0" smtClean="0">
                <a:solidFill>
                  <a:schemeClr val="tx1"/>
                </a:solidFill>
              </a:rPr>
              <a:t> − exit from multiline </a:t>
            </a:r>
            <a:r>
              <a:rPr lang="en-US" altLang="zh-TW" dirty="0" smtClean="0">
                <a:solidFill>
                  <a:schemeClr val="tx1"/>
                </a:solidFill>
              </a:rPr>
              <a:t>expression.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.save</a:t>
            </a:r>
            <a:r>
              <a:rPr lang="en-US" altLang="zh-TW" b="1" dirty="0" smtClean="0">
                <a:solidFill>
                  <a:schemeClr val="tx1"/>
                </a:solidFill>
              </a:rPr>
              <a:t> </a:t>
            </a:r>
            <a:r>
              <a:rPr lang="en-US" altLang="zh-TW" b="1" i="1" dirty="0" smtClean="0">
                <a:solidFill>
                  <a:schemeClr val="tx1"/>
                </a:solidFill>
              </a:rPr>
              <a:t>filename</a:t>
            </a:r>
            <a:r>
              <a:rPr lang="en-US" altLang="zh-TW" dirty="0" smtClean="0">
                <a:solidFill>
                  <a:schemeClr val="tx1"/>
                </a:solidFill>
              </a:rPr>
              <a:t> − save the current Node REPL session to a </a:t>
            </a:r>
            <a:r>
              <a:rPr lang="en-US" altLang="zh-TW" dirty="0" smtClean="0">
                <a:solidFill>
                  <a:schemeClr val="tx1"/>
                </a:solidFill>
              </a:rPr>
              <a:t>file.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.load</a:t>
            </a:r>
            <a:r>
              <a:rPr lang="en-US" altLang="zh-TW" b="1" dirty="0" smtClean="0">
                <a:solidFill>
                  <a:schemeClr val="tx1"/>
                </a:solidFill>
              </a:rPr>
              <a:t> </a:t>
            </a:r>
            <a:r>
              <a:rPr lang="en-US" altLang="zh-TW" b="1" i="1" dirty="0" smtClean="0">
                <a:solidFill>
                  <a:schemeClr val="tx1"/>
                </a:solidFill>
              </a:rPr>
              <a:t>filename</a:t>
            </a:r>
            <a:r>
              <a:rPr lang="en-US" altLang="zh-TW" dirty="0" smtClean="0">
                <a:solidFill>
                  <a:schemeClr val="tx1"/>
                </a:solidFill>
              </a:rPr>
              <a:t> − load file content in current Node REPL session.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5.2 REPL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Stopping REPL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As </a:t>
            </a:r>
            <a:r>
              <a:rPr lang="en-US" altLang="zh-TW" dirty="0" smtClean="0">
                <a:solidFill>
                  <a:schemeClr val="tx1"/>
                </a:solidFill>
              </a:rPr>
              <a:t>mentioned above, you will need to use </a:t>
            </a:r>
            <a:r>
              <a:rPr lang="en-US" altLang="zh-TW" b="1" dirty="0" smtClean="0">
                <a:solidFill>
                  <a:schemeClr val="tx1"/>
                </a:solidFill>
              </a:rPr>
              <a:t>ctrl-c twice</a:t>
            </a:r>
            <a:r>
              <a:rPr lang="en-US" altLang="zh-TW" dirty="0" smtClean="0">
                <a:solidFill>
                  <a:schemeClr val="tx1"/>
                </a:solidFill>
              </a:rPr>
              <a:t> to come out of Node.js REPL.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1475656" y="2420888"/>
            <a:ext cx="2664296" cy="2880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node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smtClean="0"/>
              <a:t>(^</a:t>
            </a:r>
            <a:r>
              <a:rPr lang="en-US" altLang="zh-TW" sz="1200" smtClean="0"/>
              <a:t>C again to quit</a:t>
            </a:r>
            <a:r>
              <a:rPr lang="en-US" altLang="zh-TW" sz="1200" smtClean="0"/>
              <a:t>) </a:t>
            </a:r>
            <a:endParaRPr lang="en-US" altLang="zh-TW" sz="120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REPL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REPL </a:t>
            </a:r>
            <a:r>
              <a:rPr lang="en-US" altLang="zh-TW" dirty="0" smtClean="0"/>
              <a:t>stands for </a:t>
            </a:r>
            <a:r>
              <a:rPr lang="en-US" altLang="zh-TW" b="1" dirty="0" smtClean="0"/>
              <a:t>Read Eval Print Loop </a:t>
            </a:r>
            <a:r>
              <a:rPr lang="en-US" altLang="zh-TW" dirty="0" smtClean="0"/>
              <a:t>and it represents a computer environment like a Windows console or Unix/Linux shell where a command is entered and the system responds with an output in an interactive mode. Node.js or </a:t>
            </a:r>
            <a:r>
              <a:rPr lang="en-US" altLang="zh-TW" b="1" dirty="0" smtClean="0"/>
              <a:t>Node</a:t>
            </a:r>
            <a:r>
              <a:rPr lang="en-US" altLang="zh-TW" dirty="0" smtClean="0"/>
              <a:t> comes bundled with a REPL environment. It performs the following tasks </a:t>
            </a:r>
            <a:r>
              <a:rPr lang="en-US" altLang="zh-TW" dirty="0" smtClean="0"/>
              <a:t>−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Read</a:t>
            </a:r>
            <a:r>
              <a:rPr lang="en-US" altLang="zh-TW" dirty="0" smtClean="0">
                <a:solidFill>
                  <a:schemeClr val="tx1"/>
                </a:solidFill>
              </a:rPr>
              <a:t> − Reads user's input, parses the input into JavaScript data-structure, and stores in </a:t>
            </a:r>
            <a:r>
              <a:rPr lang="en-US" altLang="zh-TW" dirty="0" smtClean="0">
                <a:solidFill>
                  <a:schemeClr val="tx1"/>
                </a:solidFill>
              </a:rPr>
              <a:t>memory.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Eval</a:t>
            </a:r>
            <a:r>
              <a:rPr lang="en-US" altLang="zh-TW" dirty="0" smtClean="0">
                <a:solidFill>
                  <a:schemeClr val="tx1"/>
                </a:solidFill>
              </a:rPr>
              <a:t> − Takes and evaluates the data </a:t>
            </a:r>
            <a:r>
              <a:rPr lang="en-US" altLang="zh-TW" dirty="0" smtClean="0">
                <a:solidFill>
                  <a:schemeClr val="tx1"/>
                </a:solidFill>
              </a:rPr>
              <a:t>structure.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Print</a:t>
            </a:r>
            <a:r>
              <a:rPr lang="en-US" altLang="zh-TW" dirty="0" smtClean="0">
                <a:solidFill>
                  <a:schemeClr val="tx1"/>
                </a:solidFill>
              </a:rPr>
              <a:t> − Prints the </a:t>
            </a:r>
            <a:r>
              <a:rPr lang="en-US" altLang="zh-TW" dirty="0" smtClean="0">
                <a:solidFill>
                  <a:schemeClr val="tx1"/>
                </a:solidFill>
              </a:rPr>
              <a:t>result.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Loop</a:t>
            </a:r>
            <a:r>
              <a:rPr lang="en-US" altLang="zh-TW" dirty="0" smtClean="0">
                <a:solidFill>
                  <a:schemeClr val="tx1"/>
                </a:solidFill>
              </a:rPr>
              <a:t> − Loops the above command until the user presses </a:t>
            </a:r>
            <a:r>
              <a:rPr lang="en-US" altLang="zh-TW" b="1" dirty="0" smtClean="0">
                <a:solidFill>
                  <a:schemeClr val="tx1"/>
                </a:solidFill>
              </a:rPr>
              <a:t>ctrl-c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r>
              <a:rPr lang="en-US" altLang="zh-TW" dirty="0" smtClean="0">
                <a:solidFill>
                  <a:schemeClr val="tx1"/>
                </a:solidFill>
              </a:rPr>
              <a:t>twice.</a:t>
            </a:r>
          </a:p>
          <a:p>
            <a:pPr marL="342900" indent="-342900">
              <a:buSzPct val="80000"/>
            </a:pPr>
            <a:r>
              <a:rPr lang="en-US" altLang="zh-TW" dirty="0" smtClean="0"/>
              <a:t>The </a:t>
            </a:r>
            <a:r>
              <a:rPr lang="en-US" altLang="zh-TW" dirty="0" smtClean="0"/>
              <a:t>REPL feature of Node is very useful in experimenting with Node.js codes and to debug JavaScript codes.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5.1 REPL Terminal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REPL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</a:t>
            </a:r>
            <a:r>
              <a:rPr lang="en-US" altLang="zh-TW" dirty="0" smtClean="0"/>
              <a:t>simplify your learning, we have set up an easy to use Node.js REPL environment online, where you can practice Node.js syntax − </a:t>
            </a:r>
            <a:r>
              <a:rPr lang="en-US" altLang="zh-TW" b="1" dirty="0" smtClean="0">
                <a:hlinkClick r:id="rId2" tooltip="Node.js Terminal Online"/>
              </a:rPr>
              <a:t>Launch Node.js REPL Terminal 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Starting REPL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REPL </a:t>
            </a:r>
            <a:r>
              <a:rPr lang="en-US" altLang="zh-TW" dirty="0" smtClean="0">
                <a:solidFill>
                  <a:schemeClr val="tx1"/>
                </a:solidFill>
              </a:rPr>
              <a:t>can be started by simply running node on shell/console without any arguments as follows.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2996952"/>
            <a:ext cx="6624736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node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67544" y="3429000"/>
            <a:ext cx="8424936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You </a:t>
            </a:r>
            <a:r>
              <a:rPr lang="en-US" altLang="zh-TW" dirty="0" smtClean="0"/>
              <a:t>will see the REPL Command prompt &gt; where you can type any </a:t>
            </a:r>
            <a:r>
              <a:rPr lang="en-US" altLang="zh-TW" dirty="0" smtClean="0"/>
              <a:t>Node.js command</a:t>
            </a:r>
            <a:r>
              <a:rPr lang="en-US" altLang="zh-TW" dirty="0" smtClean="0"/>
              <a:t> 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971600" y="4293096"/>
            <a:ext cx="2376264" cy="504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</a:t>
            </a:r>
            <a:r>
              <a:rPr lang="en-US" altLang="zh-TW" sz="1200" dirty="0" smtClean="0"/>
              <a:t>node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 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293096"/>
            <a:ext cx="4962525" cy="962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REPL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Simple Expression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Let's </a:t>
            </a:r>
            <a:r>
              <a:rPr lang="en-US" altLang="zh-TW" dirty="0" smtClean="0">
                <a:solidFill>
                  <a:schemeClr val="tx1"/>
                </a:solidFill>
              </a:rPr>
              <a:t>try a simple mathematics at the Node.js REPL command prompt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2132856"/>
            <a:ext cx="6624736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nl-NL" altLang="zh-TW" sz="1200" dirty="0" smtClean="0"/>
              <a:t>$ node </a:t>
            </a:r>
            <a:endParaRPr lang="nl-NL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nl-NL" altLang="zh-TW" sz="1200" dirty="0" smtClean="0"/>
              <a:t>&gt; 1 </a:t>
            </a:r>
            <a:r>
              <a:rPr lang="nl-NL" altLang="zh-TW" sz="1200" dirty="0" smtClean="0"/>
              <a:t>+ 3 </a:t>
            </a:r>
            <a:endParaRPr lang="nl-NL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nl-NL" altLang="zh-TW" sz="1200" dirty="0" smtClean="0"/>
              <a:t>4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nl-NL" altLang="zh-TW" sz="1200" dirty="0" smtClean="0"/>
              <a:t>&gt; 1 </a:t>
            </a:r>
            <a:r>
              <a:rPr lang="nl-NL" altLang="zh-TW" sz="1200" dirty="0" smtClean="0"/>
              <a:t>+ ( 2 * 3 ) - 4 </a:t>
            </a:r>
            <a:endParaRPr lang="nl-NL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nl-NL" altLang="zh-TW" sz="1200" dirty="0" smtClean="0"/>
              <a:t>3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nl-NL" altLang="zh-TW" sz="1200" dirty="0" smtClean="0"/>
              <a:t>&gt;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REPL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Use Variables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You </a:t>
            </a:r>
            <a:r>
              <a:rPr lang="en-US" altLang="zh-TW" dirty="0" smtClean="0">
                <a:solidFill>
                  <a:schemeClr val="tx1"/>
                </a:solidFill>
              </a:rPr>
              <a:t>can make use variables to store values and print later like any conventional script.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If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r>
              <a:rPr lang="en-US" altLang="zh-TW" b="1" dirty="0" smtClean="0">
                <a:solidFill>
                  <a:schemeClr val="tx1"/>
                </a:solidFill>
              </a:rPr>
              <a:t>var</a:t>
            </a:r>
            <a:r>
              <a:rPr lang="en-US" altLang="zh-TW" dirty="0" smtClean="0">
                <a:solidFill>
                  <a:schemeClr val="tx1"/>
                </a:solidFill>
              </a:rPr>
              <a:t> keyword is not used, then the value is stored in the variable and printed.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Whereas </a:t>
            </a:r>
            <a:r>
              <a:rPr lang="en-US" altLang="zh-TW" dirty="0" smtClean="0">
                <a:solidFill>
                  <a:schemeClr val="tx1"/>
                </a:solidFill>
              </a:rPr>
              <a:t>if </a:t>
            </a:r>
            <a:r>
              <a:rPr lang="en-US" altLang="zh-TW" b="1" dirty="0" smtClean="0">
                <a:solidFill>
                  <a:schemeClr val="tx1"/>
                </a:solidFill>
              </a:rPr>
              <a:t>var </a:t>
            </a:r>
            <a:r>
              <a:rPr lang="en-US" altLang="zh-TW" dirty="0" smtClean="0">
                <a:solidFill>
                  <a:schemeClr val="tx1"/>
                </a:solidFill>
              </a:rPr>
              <a:t>keyword </a:t>
            </a:r>
            <a:r>
              <a:rPr lang="en-US" altLang="zh-TW" dirty="0" smtClean="0">
                <a:solidFill>
                  <a:schemeClr val="tx1"/>
                </a:solidFill>
              </a:rPr>
              <a:t>is used, then the value is stored but not printed. You can print variables using </a:t>
            </a:r>
            <a:r>
              <a:rPr lang="en-US" altLang="zh-TW" b="1" dirty="0" smtClean="0">
                <a:solidFill>
                  <a:schemeClr val="tx1"/>
                </a:solidFill>
              </a:rPr>
              <a:t>console.log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Note: The </a:t>
            </a:r>
            <a:r>
              <a:rPr lang="en-US" altLang="zh-TW" dirty="0" smtClean="0">
                <a:solidFill>
                  <a:schemeClr val="tx1"/>
                </a:solidFill>
              </a:rPr>
              <a:t>JavaScript functions always return something. If you don't specify something to return in the function, 'undefined' is returned by default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15616" y="3861048"/>
            <a:ext cx="6624736" cy="23042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node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x </a:t>
            </a:r>
            <a:r>
              <a:rPr lang="en-US" altLang="zh-TW" sz="1200" dirty="0" smtClean="0"/>
              <a:t>= 10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10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let  y </a:t>
            </a:r>
            <a:r>
              <a:rPr lang="en-US" altLang="zh-TW" sz="1200" dirty="0" smtClean="0"/>
              <a:t>= 10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undefined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x </a:t>
            </a:r>
            <a:r>
              <a:rPr lang="en-US" altLang="zh-TW" sz="1200" dirty="0" smtClean="0"/>
              <a:t>+ y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20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console.log</a:t>
            </a:r>
            <a:r>
              <a:rPr lang="en-US" altLang="zh-TW" sz="1200" dirty="0" smtClean="0"/>
              <a:t>("Hello World")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Hello </a:t>
            </a:r>
            <a:r>
              <a:rPr lang="en-US" altLang="zh-TW" sz="1200" dirty="0" smtClean="0"/>
              <a:t>World undefined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REPL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Multiline Expression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Node </a:t>
            </a:r>
            <a:r>
              <a:rPr lang="en-US" altLang="zh-TW" dirty="0" smtClean="0">
                <a:solidFill>
                  <a:schemeClr val="tx1"/>
                </a:solidFill>
              </a:rPr>
              <a:t>REPL supports multiline expression similar to JavaScript. Let's check the following do-while loop in </a:t>
            </a:r>
            <a:r>
              <a:rPr lang="en-US" altLang="zh-TW" dirty="0" smtClean="0">
                <a:solidFill>
                  <a:schemeClr val="tx1"/>
                </a:solidFill>
              </a:rPr>
              <a:t>action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...</a:t>
            </a:r>
            <a:r>
              <a:rPr lang="en-US" altLang="zh-TW" dirty="0" smtClean="0">
                <a:solidFill>
                  <a:schemeClr val="tx1"/>
                </a:solidFill>
              </a:rPr>
              <a:t> comes automatically when you press Enter after the opening bracket. Node automatically checks the continuity of expressions.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835696" y="2996952"/>
            <a:ext cx="2664296" cy="31683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</a:t>
            </a:r>
            <a:r>
              <a:rPr lang="en-US" altLang="zh-TW" sz="1200" dirty="0" smtClean="0"/>
              <a:t>node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let  </a:t>
            </a:r>
            <a:r>
              <a:rPr lang="en-US" altLang="zh-TW" sz="1200" dirty="0" smtClean="0"/>
              <a:t>x = 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undefined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do </a:t>
            </a:r>
            <a:r>
              <a:rPr lang="en-US" altLang="zh-TW" sz="1200" dirty="0" smtClean="0"/>
              <a:t>{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... </a:t>
            </a:r>
            <a:r>
              <a:rPr lang="en-US" altLang="zh-TW" sz="1200" dirty="0" smtClean="0"/>
              <a:t>x++;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... </a:t>
            </a:r>
            <a:r>
              <a:rPr lang="en-US" altLang="zh-TW" sz="1200" dirty="0" smtClean="0"/>
              <a:t>console.log("x: " + x);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... </a:t>
            </a:r>
            <a:r>
              <a:rPr lang="en-US" altLang="zh-TW" sz="1200" dirty="0" smtClean="0"/>
              <a:t>} while ( x &lt; 5 );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x</a:t>
            </a:r>
            <a:r>
              <a:rPr lang="en-US" altLang="zh-TW" sz="1200" dirty="0" smtClean="0"/>
              <a:t>: 1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x</a:t>
            </a:r>
            <a:r>
              <a:rPr lang="en-US" altLang="zh-TW" sz="1200" dirty="0" smtClean="0"/>
              <a:t>: 2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x</a:t>
            </a:r>
            <a:r>
              <a:rPr lang="en-US" altLang="zh-TW" sz="1200" dirty="0" smtClean="0"/>
              <a:t>: 3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x</a:t>
            </a:r>
            <a:r>
              <a:rPr lang="en-US" altLang="zh-TW" sz="1200" dirty="0" smtClean="0"/>
              <a:t>: 4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x</a:t>
            </a:r>
            <a:r>
              <a:rPr lang="en-US" altLang="zh-TW" sz="1200" dirty="0" smtClean="0"/>
              <a:t>: 5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undefined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REPL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Underscore Variable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You </a:t>
            </a:r>
            <a:r>
              <a:rPr lang="en-US" altLang="zh-TW" dirty="0" smtClean="0">
                <a:solidFill>
                  <a:schemeClr val="tx1"/>
                </a:solidFill>
              </a:rPr>
              <a:t>can use underscore </a:t>
            </a:r>
            <a:r>
              <a:rPr lang="en-US" altLang="zh-TW" b="1" dirty="0" smtClean="0">
                <a:solidFill>
                  <a:schemeClr val="tx1"/>
                </a:solidFill>
              </a:rPr>
              <a:t>(_)</a:t>
            </a:r>
            <a:r>
              <a:rPr lang="en-US" altLang="zh-TW" dirty="0" smtClean="0">
                <a:solidFill>
                  <a:schemeClr val="tx1"/>
                </a:solidFill>
              </a:rPr>
              <a:t> to get the last result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https://www.tutorialspoint.com/nodejs/nodejs_repl_terminal.htm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547664" y="2204864"/>
            <a:ext cx="2664296" cy="2880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node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let </a:t>
            </a:r>
            <a:r>
              <a:rPr lang="en-US" altLang="zh-TW" sz="1200" dirty="0" smtClean="0"/>
              <a:t>x = 10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undefined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let </a:t>
            </a:r>
            <a:r>
              <a:rPr lang="en-US" altLang="zh-TW" sz="1200" dirty="0" smtClean="0"/>
              <a:t>y = 20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undefined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x </a:t>
            </a:r>
            <a:r>
              <a:rPr lang="en-US" altLang="zh-TW" sz="1200" dirty="0" smtClean="0"/>
              <a:t>+ y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30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let </a:t>
            </a:r>
            <a:r>
              <a:rPr lang="en-US" altLang="zh-TW" sz="1200" dirty="0" smtClean="0"/>
              <a:t>sum = _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undefined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 console.log(sum</a:t>
            </a:r>
            <a:r>
              <a:rPr lang="en-US" altLang="zh-TW" sz="1200" dirty="0" smtClean="0"/>
              <a:t>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30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undefined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5.2 REPL Commands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381</Words>
  <Application>Microsoft Office PowerPoint</Application>
  <PresentationFormat>如螢幕大小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Chapter 5: REPL</vt:lpstr>
      <vt:lpstr>5 REPL</vt:lpstr>
      <vt:lpstr>5.1 REPL Terminal</vt:lpstr>
      <vt:lpstr>5.1 REPL Terminal</vt:lpstr>
      <vt:lpstr>5.1 REPL Terminal</vt:lpstr>
      <vt:lpstr>5.1 REPL Terminal</vt:lpstr>
      <vt:lpstr>5.1 REPL Terminal</vt:lpstr>
      <vt:lpstr>5.1 REPL Terminal</vt:lpstr>
      <vt:lpstr>5.2 REPL Commands</vt:lpstr>
      <vt:lpstr>5.2 REPL Commands</vt:lpstr>
      <vt:lpstr>5.2 REPL Commands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104</cp:revision>
  <dcterms:created xsi:type="dcterms:W3CDTF">2018-09-28T16:40:41Z</dcterms:created>
  <dcterms:modified xsi:type="dcterms:W3CDTF">2018-10-02T16:13:11Z</dcterms:modified>
</cp:coreProperties>
</file>