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3" r:id="rId6"/>
    <p:sldId id="264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8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Clr>
                <a:srgbClr val="0070C0"/>
              </a:buClr>
              <a:buSzPct val="90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  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rch.nodejs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Chapter 6: </a:t>
            </a:r>
            <a:r>
              <a:rPr lang="en-US" altLang="zh-TW" sz="4800" b="1" dirty="0" err="1">
                <a:solidFill>
                  <a:srgbClr val="FFFF00"/>
                </a:solidFill>
              </a:rPr>
              <a:t>npm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941168"/>
            <a:ext cx="6400800" cy="6949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</a:t>
            </a:r>
            <a:r>
              <a:rPr lang="en-US" altLang="zh-TW" b="1" dirty="0" err="1">
                <a:solidFill>
                  <a:srgbClr val="FFFF00"/>
                </a:solidFill>
              </a:rPr>
              <a:t>npm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/>
              <a:t>Node Package Manager (NPM) provides two main functionalities −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Online repositories for node.js packages/modules which are searchable on </a:t>
            </a:r>
            <a:r>
              <a:rPr lang="en-US" altLang="zh-TW" dirty="0">
                <a:solidFill>
                  <a:schemeClr val="tx1"/>
                </a:solidFill>
                <a:hlinkClick r:id="rId2"/>
              </a:rPr>
              <a:t>search.nodejs.org</a:t>
            </a:r>
            <a:endParaRPr lang="en-US" altLang="zh-TW" dirty="0">
              <a:solidFill>
                <a:schemeClr val="tx1"/>
              </a:solidFill>
            </a:endParaRP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Command line utility to install Node.js packages, do version management and dependency management of Node.js packages.</a:t>
            </a:r>
          </a:p>
          <a:p>
            <a:pPr marL="342900" indent="-342900">
              <a:buSzPct val="80000"/>
            </a:pPr>
            <a:r>
              <a:rPr lang="en-US" altLang="zh-TW" dirty="0">
                <a:solidFill>
                  <a:schemeClr val="tx1"/>
                </a:solidFill>
              </a:rPr>
              <a:t>NPM comes bundled with Node.js installable after v0.6.3 version. To verify the same, open console and type the following command and see the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2105025" cy="561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副標題 2"/>
          <p:cNvSpPr txBox="1">
            <a:spLocks/>
          </p:cNvSpPr>
          <p:nvPr/>
        </p:nvSpPr>
        <p:spPr>
          <a:xfrm>
            <a:off x="899592" y="3717032"/>
            <a:ext cx="2592288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/>
              <a:t>$ </a:t>
            </a:r>
            <a:r>
              <a:rPr lang="en-US" altLang="zh-TW" sz="1200" dirty="0" err="1"/>
              <a:t>npm</a:t>
            </a:r>
            <a:r>
              <a:rPr lang="en-US" altLang="zh-TW" sz="1200" dirty="0"/>
              <a:t> --version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4.2.0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Global vs. Local Installation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Global vs. Local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/>
              <a:t>By default, NPM installs any dependency in the local mode. Here local mode refers to the package installation in </a:t>
            </a:r>
            <a:r>
              <a:rPr lang="en-US" altLang="zh-TW" dirty="0" err="1"/>
              <a:t>node_modules</a:t>
            </a:r>
            <a:r>
              <a:rPr lang="en-US" altLang="zh-TW" dirty="0"/>
              <a:t> directory lying in the folder where Node application is present.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/>
              <a:t>Locally deployed packages are accessible via require() method. For example, when we installed express module, it created </a:t>
            </a:r>
            <a:r>
              <a:rPr lang="en-US" altLang="zh-TW" dirty="0" err="1"/>
              <a:t>node_modules</a:t>
            </a:r>
            <a:r>
              <a:rPr lang="en-US" altLang="zh-TW" dirty="0"/>
              <a:t> directory in the current directory where it installed the express module.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043608" y="3140968"/>
            <a:ext cx="6336704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/>
              <a:t>$ </a:t>
            </a:r>
            <a:r>
              <a:rPr lang="en-US" altLang="zh-TW" sz="1200" dirty="0" err="1"/>
              <a:t>ls</a:t>
            </a:r>
            <a:r>
              <a:rPr lang="en-US" altLang="zh-TW" sz="1200" dirty="0"/>
              <a:t> -l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/>
              <a:t>total 0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err="1"/>
              <a:t>drwxr</a:t>
            </a:r>
            <a:r>
              <a:rPr lang="en-US" altLang="zh-TW" sz="1200" dirty="0"/>
              <a:t>-</a:t>
            </a:r>
            <a:r>
              <a:rPr lang="en-US" altLang="zh-TW" sz="1200" dirty="0" err="1"/>
              <a:t>xr</a:t>
            </a:r>
            <a:r>
              <a:rPr lang="en-US" altLang="zh-TW" sz="1200" dirty="0"/>
              <a:t>-x 3 root </a:t>
            </a:r>
            <a:r>
              <a:rPr lang="en-US" altLang="zh-TW" sz="1200" dirty="0" err="1"/>
              <a:t>root</a:t>
            </a:r>
            <a:r>
              <a:rPr lang="en-US" altLang="zh-TW" sz="1200" dirty="0"/>
              <a:t> 20 Mar 17 02:23 </a:t>
            </a:r>
            <a:r>
              <a:rPr lang="en-US" altLang="zh-TW" sz="1200" dirty="0" err="1"/>
              <a:t>node_modules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Global vs. Local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388843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55600" indent="-355600"/>
            <a:r>
              <a:rPr lang="en-US" altLang="zh-TW" dirty="0"/>
              <a:t>Alternatively, you can use </a:t>
            </a:r>
            <a:r>
              <a:rPr lang="en-US" altLang="zh-TW" b="1" dirty="0" err="1"/>
              <a:t>npm</a:t>
            </a:r>
            <a:r>
              <a:rPr lang="en-US" altLang="zh-TW" b="1" dirty="0"/>
              <a:t> </a:t>
            </a:r>
            <a:r>
              <a:rPr lang="en-US" altLang="zh-TW" b="1" dirty="0" err="1"/>
              <a:t>ls</a:t>
            </a:r>
            <a:r>
              <a:rPr lang="en-US" altLang="zh-TW" dirty="0"/>
              <a:t> command to list down all the locally installed modules.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340768"/>
            <a:ext cx="4421343" cy="47792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6.1 </a:t>
            </a:r>
            <a:r>
              <a:rPr lang="en-US" altLang="zh-TW" b="1" dirty="0">
                <a:solidFill>
                  <a:srgbClr val="FFFF00"/>
                </a:solidFill>
              </a:rPr>
              <a:t>Global vs. Local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55600" indent="-355600"/>
            <a:r>
              <a:rPr lang="en-US" altLang="zh-TW" dirty="0"/>
              <a:t>Globally installed packages/dependencies are stored in system directory. </a:t>
            </a:r>
          </a:p>
          <a:p>
            <a:pPr marL="355600" indent="-355600"/>
            <a:r>
              <a:rPr lang="en-US" altLang="zh-TW" dirty="0"/>
              <a:t>Such dependencies can be used in CLI (Command Line Interface) function of any node.js but cannot be imported using require() in Node application directly. </a:t>
            </a:r>
          </a:p>
          <a:p>
            <a:pPr marL="355600" indent="-355600"/>
            <a:r>
              <a:rPr lang="en-US" altLang="zh-TW" dirty="0"/>
              <a:t>Now let's try installing the express module using global installation.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043608" y="2852936"/>
            <a:ext cx="3672408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/>
              <a:t>$ </a:t>
            </a:r>
            <a:r>
              <a:rPr lang="en-US" altLang="zh-TW" sz="1200" dirty="0" err="1"/>
              <a:t>ls</a:t>
            </a:r>
            <a:r>
              <a:rPr lang="en-US" altLang="zh-TW" sz="1200" dirty="0"/>
              <a:t> -l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/>
              <a:t>total 0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err="1"/>
              <a:t>drwxr</a:t>
            </a:r>
            <a:r>
              <a:rPr lang="en-US" altLang="zh-TW" sz="1200" dirty="0"/>
              <a:t>-</a:t>
            </a:r>
            <a:r>
              <a:rPr lang="en-US" altLang="zh-TW" sz="1200" dirty="0" err="1"/>
              <a:t>xr</a:t>
            </a:r>
            <a:r>
              <a:rPr lang="en-US" altLang="zh-TW" sz="1200" dirty="0"/>
              <a:t>-x 3 root </a:t>
            </a:r>
            <a:r>
              <a:rPr lang="en-US" altLang="zh-TW" sz="1200" dirty="0" err="1"/>
              <a:t>root</a:t>
            </a:r>
            <a:r>
              <a:rPr lang="en-US" altLang="zh-TW" sz="1200" dirty="0"/>
              <a:t> 20 Mar 17 02:23 </a:t>
            </a:r>
            <a:r>
              <a:rPr lang="en-US" altLang="zh-TW" sz="1200" dirty="0" err="1"/>
              <a:t>node_modules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302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Chapter 6: npm</vt:lpstr>
      <vt:lpstr>6 npm</vt:lpstr>
      <vt:lpstr>6.2 Global vs. Local Installation</vt:lpstr>
      <vt:lpstr>6.1 Global vs. Local Installation</vt:lpstr>
      <vt:lpstr>6.1 Global vs. Local Installation</vt:lpstr>
      <vt:lpstr>6.1 Global vs. Local Installation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128</cp:revision>
  <dcterms:created xsi:type="dcterms:W3CDTF">2018-09-28T16:40:41Z</dcterms:created>
  <dcterms:modified xsi:type="dcterms:W3CDTF">2019-02-28T22:59:40Z</dcterms:modified>
</cp:coreProperties>
</file>