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5" r:id="rId4"/>
    <p:sldId id="260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2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Clr>
                <a:srgbClr val="0070C0"/>
              </a:buClr>
              <a:buSzPct val="90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  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11 Stream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00800" cy="6949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5112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What </a:t>
            </a:r>
            <a:r>
              <a:rPr lang="en-US" altLang="zh-TW" b="1" dirty="0" smtClean="0"/>
              <a:t>are </a:t>
            </a:r>
            <a:r>
              <a:rPr lang="en-US" altLang="zh-TW" b="1" dirty="0" smtClean="0"/>
              <a:t>Streams?</a:t>
            </a:r>
          </a:p>
          <a:p>
            <a:pPr marL="342900" indent="-342900">
              <a:buSzPct val="80000"/>
            </a:pPr>
            <a:r>
              <a:rPr lang="en-US" altLang="zh-TW" dirty="0" smtClean="0">
                <a:solidFill>
                  <a:schemeClr val="tx1"/>
                </a:solidFill>
              </a:rPr>
              <a:t>Streams </a:t>
            </a:r>
            <a:r>
              <a:rPr lang="en-US" altLang="zh-TW" dirty="0" smtClean="0">
                <a:solidFill>
                  <a:schemeClr val="tx1"/>
                </a:solidFill>
              </a:rPr>
              <a:t>are objects that let you read data from a source or write data to a destination in continuous fashion. </a:t>
            </a:r>
            <a:r>
              <a:rPr lang="en-US" altLang="zh-TW" dirty="0" smtClean="0">
                <a:solidFill>
                  <a:schemeClr val="tx1"/>
                </a:solidFill>
              </a:rPr>
              <a:t>In </a:t>
            </a:r>
            <a:r>
              <a:rPr lang="en-US" altLang="zh-TW" dirty="0" smtClean="0">
                <a:solidFill>
                  <a:schemeClr val="tx1"/>
                </a:solidFill>
              </a:rPr>
              <a:t>Node.js, there are four types of streams </a:t>
            </a:r>
            <a:r>
              <a:rPr lang="en-US" altLang="zh-TW" dirty="0" smtClean="0">
                <a:solidFill>
                  <a:schemeClr val="tx1"/>
                </a:solidFill>
              </a:rPr>
              <a:t>−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Readable</a:t>
            </a:r>
            <a:r>
              <a:rPr lang="en-US" altLang="zh-TW" dirty="0" smtClean="0"/>
              <a:t> − Stream which is used for read </a:t>
            </a:r>
            <a:r>
              <a:rPr lang="en-US" altLang="zh-TW" dirty="0" smtClean="0"/>
              <a:t>operation.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Writable</a:t>
            </a:r>
            <a:r>
              <a:rPr lang="en-US" altLang="zh-TW" dirty="0" smtClean="0"/>
              <a:t> − Stream which is used for write </a:t>
            </a:r>
            <a:r>
              <a:rPr lang="en-US" altLang="zh-TW" dirty="0" smtClean="0"/>
              <a:t>operation.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Duplex</a:t>
            </a:r>
            <a:r>
              <a:rPr lang="en-US" altLang="zh-TW" dirty="0" smtClean="0"/>
              <a:t> − Stream which can be used for both read and write </a:t>
            </a:r>
            <a:r>
              <a:rPr lang="en-US" altLang="zh-TW" dirty="0" smtClean="0"/>
              <a:t>operation.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Transform</a:t>
            </a:r>
            <a:r>
              <a:rPr lang="en-US" altLang="zh-TW" dirty="0" smtClean="0"/>
              <a:t> − A type of duplex stream where the output is computed based on </a:t>
            </a:r>
            <a:r>
              <a:rPr lang="en-US" altLang="zh-TW" dirty="0" smtClean="0"/>
              <a:t>input.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5112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Each </a:t>
            </a:r>
            <a:r>
              <a:rPr lang="en-US" altLang="zh-TW" dirty="0" smtClean="0"/>
              <a:t>type of Stream is an </a:t>
            </a:r>
            <a:r>
              <a:rPr lang="en-US" altLang="zh-TW" b="1" dirty="0" smtClean="0"/>
              <a:t>EventEmitter</a:t>
            </a:r>
            <a:r>
              <a:rPr lang="en-US" altLang="zh-TW" dirty="0" smtClean="0"/>
              <a:t> instance and throws several events at different instance of times. </a:t>
            </a:r>
            <a:endParaRPr lang="en-US" altLang="zh-TW" dirty="0" smtClean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For </a:t>
            </a:r>
            <a:r>
              <a:rPr lang="en-US" altLang="zh-TW" dirty="0" smtClean="0"/>
              <a:t>example, some of the commonly used events are </a:t>
            </a:r>
            <a:r>
              <a:rPr lang="en-US" altLang="zh-TW" dirty="0" smtClean="0"/>
              <a:t>−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data</a:t>
            </a:r>
            <a:r>
              <a:rPr lang="en-US" altLang="zh-TW" dirty="0" smtClean="0"/>
              <a:t> − This event is fired when there is data is available to </a:t>
            </a:r>
            <a:r>
              <a:rPr lang="en-US" altLang="zh-TW" dirty="0" smtClean="0"/>
              <a:t>read.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end</a:t>
            </a:r>
            <a:r>
              <a:rPr lang="en-US" altLang="zh-TW" dirty="0" smtClean="0"/>
              <a:t> − This event is fired when there is no more data to </a:t>
            </a:r>
            <a:r>
              <a:rPr lang="en-US" altLang="zh-TW" dirty="0" smtClean="0"/>
              <a:t>read.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error</a:t>
            </a:r>
            <a:r>
              <a:rPr lang="en-US" altLang="zh-TW" dirty="0" smtClean="0"/>
              <a:t> − This event is fired when there is any error receiving or writing </a:t>
            </a:r>
            <a:r>
              <a:rPr lang="en-US" altLang="zh-TW" dirty="0" smtClean="0"/>
              <a:t>data.</a:t>
            </a:r>
          </a:p>
          <a:p>
            <a:pPr marL="723900" indent="-368300">
              <a:buSzPct val="80000"/>
            </a:pPr>
            <a:r>
              <a:rPr lang="en-US" altLang="zh-TW" b="1" dirty="0" smtClean="0"/>
              <a:t>finish</a:t>
            </a:r>
            <a:r>
              <a:rPr lang="en-US" altLang="zh-TW" dirty="0" smtClean="0"/>
              <a:t> − This event is fired when all the data has been flushed to underlying system.</a:t>
            </a:r>
          </a:p>
          <a:p>
            <a:pPr marL="355600" indent="-355600"/>
            <a:r>
              <a:rPr lang="en-US" altLang="zh-TW" dirty="0" smtClean="0"/>
              <a:t>This document provides </a:t>
            </a:r>
            <a:r>
              <a:rPr lang="en-US" altLang="zh-TW" dirty="0" smtClean="0"/>
              <a:t>a basic understanding of the commonly used operations on Streams.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11.2 Reading from a Stream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645024"/>
            <a:ext cx="1895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11.2 Reading from a Stream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</a:pPr>
            <a:r>
              <a:rPr lang="en-US" altLang="zh-TW" dirty="0" smtClean="0"/>
              <a:t>Create </a:t>
            </a:r>
            <a:r>
              <a:rPr lang="en-US" altLang="zh-TW" dirty="0" smtClean="0"/>
              <a:t>a text file named input.txt having the following content</a:t>
            </a:r>
            <a:r>
              <a:rPr lang="en-US" altLang="zh-TW" dirty="0" smtClean="0"/>
              <a:t>.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https://www.tutorialspoint.com/nodejs/nodejs_streams.htm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15616" y="1772816"/>
            <a:ext cx="6336704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Tutorials Point is giving self learning content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to </a:t>
            </a:r>
            <a:r>
              <a:rPr lang="en-US" altLang="zh-TW" sz="1200" dirty="0" smtClean="0"/>
              <a:t>teach the world in simple and easy way!!!!!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67544" y="2420888"/>
            <a:ext cx="842493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/>
              <a:t>Create </a:t>
            </a:r>
            <a:r>
              <a:rPr lang="en-US" altLang="zh-TW" dirty="0" smtClean="0"/>
              <a:t>a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file named main.js with the </a:t>
            </a:r>
            <a:r>
              <a:rPr lang="en-US" altLang="zh-TW" smtClean="0"/>
              <a:t>following </a:t>
            </a:r>
            <a:r>
              <a:rPr lang="en-US" altLang="zh-TW" smtClean="0"/>
              <a:t>code: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Global vs. Local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388843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/>
            <a:r>
              <a:rPr lang="en-US" altLang="zh-TW" dirty="0" smtClean="0"/>
              <a:t>Alternatively, you can use </a:t>
            </a:r>
            <a:r>
              <a:rPr lang="en-US" altLang="zh-TW" b="1" dirty="0" err="1" smtClean="0"/>
              <a:t>npm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ls</a:t>
            </a:r>
            <a:r>
              <a:rPr lang="en-US" altLang="zh-TW" dirty="0" smtClean="0"/>
              <a:t> command to list down all the locally installed modules.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340768"/>
            <a:ext cx="4421343" cy="47792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6.2 Global vs. Local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/>
            <a:r>
              <a:rPr lang="en-US" altLang="zh-TW" dirty="0" smtClean="0"/>
              <a:t>Globally installed packages/dependencies are stored in system directory. </a:t>
            </a:r>
          </a:p>
          <a:p>
            <a:pPr marL="355600" indent="-355600"/>
            <a:r>
              <a:rPr lang="en-US" altLang="zh-TW" dirty="0" smtClean="0"/>
              <a:t>Such dependencies can be used in CLI (Command Line Interface) function of any node.js but cannot be imported using require() in Node application directly. </a:t>
            </a:r>
          </a:p>
          <a:p>
            <a:pPr marL="355600" indent="-355600"/>
            <a:r>
              <a:rPr lang="en-US" altLang="zh-TW" dirty="0" smtClean="0"/>
              <a:t>Now let's try installing the express module using global installation.</a:t>
            </a: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https://www.tutorialspoint.com/nodejs/nodejs_npm.htm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043608" y="2852936"/>
            <a:ext cx="3672408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$ </a:t>
            </a:r>
            <a:r>
              <a:rPr lang="en-US" altLang="zh-TW" sz="1200" dirty="0" err="1" smtClean="0"/>
              <a:t>ls</a:t>
            </a:r>
            <a:r>
              <a:rPr lang="en-US" altLang="zh-TW" sz="1200" dirty="0" smtClean="0"/>
              <a:t> -l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/>
              <a:t>total 0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err="1" smtClean="0"/>
              <a:t>drwxr</a:t>
            </a:r>
            <a:r>
              <a:rPr lang="en-US" altLang="zh-TW" sz="1200" dirty="0" smtClean="0"/>
              <a:t>-</a:t>
            </a:r>
            <a:r>
              <a:rPr lang="en-US" altLang="zh-TW" sz="1200" dirty="0" err="1" smtClean="0"/>
              <a:t>xr</a:t>
            </a:r>
            <a:r>
              <a:rPr lang="en-US" altLang="zh-TW" sz="1200" dirty="0" smtClean="0"/>
              <a:t>-x 3 root </a:t>
            </a:r>
            <a:r>
              <a:rPr lang="en-US" altLang="zh-TW" sz="1200" dirty="0" err="1" smtClean="0"/>
              <a:t>root</a:t>
            </a:r>
            <a:r>
              <a:rPr lang="en-US" altLang="zh-TW" sz="1200" dirty="0" smtClean="0"/>
              <a:t> 20 Mar 17 02:23 </a:t>
            </a:r>
            <a:r>
              <a:rPr lang="en-US" altLang="zh-TW" sz="1200" dirty="0" err="1" smtClean="0"/>
              <a:t>node_modules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215</Words>
  <Application>Microsoft Office PowerPoint</Application>
  <PresentationFormat>如螢幕大小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11 Stream</vt:lpstr>
      <vt:lpstr>11 Stream</vt:lpstr>
      <vt:lpstr>11 Stream</vt:lpstr>
      <vt:lpstr>11.2 Reading from a Stream</vt:lpstr>
      <vt:lpstr>11.2 Reading from a Stream</vt:lpstr>
      <vt:lpstr>6.2 Global vs. Local Installation</vt:lpstr>
      <vt:lpstr>6.2 Global vs. Local Installation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146</cp:revision>
  <dcterms:created xsi:type="dcterms:W3CDTF">2018-09-28T16:40:41Z</dcterms:created>
  <dcterms:modified xsi:type="dcterms:W3CDTF">2018-10-03T16:53:08Z</dcterms:modified>
</cp:coreProperties>
</file>