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1" r:id="rId4"/>
    <p:sldId id="262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93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2019/2/28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Clr>
                <a:srgbClr val="0070C0"/>
              </a:buClr>
              <a:buSzPct val="90000"/>
              <a:buFont typeface="Wingdings" pitchFamily="2" charset="2"/>
              <a:buChar char="u"/>
              <a:defRPr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  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2019/2/28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2019/2/28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2019/2/28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 Global Object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31640" y="4941168"/>
            <a:ext cx="6400800" cy="69492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dirty="0">
                <a:solidFill>
                  <a:schemeClr val="tx1"/>
                </a:solidFill>
              </a:rPr>
              <a:t>Peter H. Chen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2019/2/28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3645024"/>
            <a:ext cx="18954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 Global Object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424936" cy="12961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b="1" dirty="0"/>
              <a:t>Node.js global objects are global in nature and they are available in all modules.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b="1" dirty="0"/>
              <a:t>We do not need to include these objects in our application, rather we can use them directly.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/>
              <a:t>These objects are modules, functions, strings, and object itself as explained below.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https://www.tutorialspoint.com/nodejs/nodejs_streams.htm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 Global Object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424936" cy="204787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>
              <a:buSzPct val="80000"/>
            </a:pPr>
            <a:r>
              <a:rPr lang="en-US" b="1" dirty="0"/>
              <a:t>__filename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/>
              <a:t>The </a:t>
            </a:r>
            <a:r>
              <a:rPr lang="en-US" b="1" dirty="0"/>
              <a:t>__filename</a:t>
            </a:r>
            <a:r>
              <a:rPr lang="en-US" dirty="0"/>
              <a:t> represents the filename of the code being executed.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/>
              <a:t>This is the resolved absolute path of this code file.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/>
              <a:t>For a main program, this is not necessarily the same filename used in the command line.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/>
              <a:t>The value inside a module is the path to that module file.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b="1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https://www.tutorialspoint.com/nodejs/nodejs_streams.htm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F4CD64-9B46-4C26-AAAB-948CF25A7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5" y="3979693"/>
            <a:ext cx="6010275" cy="20478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副標題 2">
            <a:extLst>
              <a:ext uri="{FF2B5EF4-FFF2-40B4-BE49-F238E27FC236}">
                <a16:creationId xmlns:a16="http://schemas.microsoft.com/office/drawing/2014/main" id="{36F2B849-E6F1-48F9-A341-63B802141D8B}"/>
              </a:ext>
            </a:extLst>
          </p:cNvPr>
          <p:cNvSpPr txBox="1">
            <a:spLocks/>
          </p:cNvSpPr>
          <p:nvPr/>
        </p:nvSpPr>
        <p:spPr>
          <a:xfrm>
            <a:off x="475730" y="3460651"/>
            <a:ext cx="8424936" cy="3600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0070C0"/>
              </a:buClr>
              <a:buSzPct val="90000"/>
              <a:buFont typeface="Wingdings" pitchFamily="2" charset="2"/>
              <a:buChar char="u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SzPct val="80000"/>
            </a:pPr>
            <a:r>
              <a:rPr lang="en-US" b="1"/>
              <a:t>Example</a:t>
            </a:r>
            <a:endParaRPr lang="en-US"/>
          </a:p>
          <a:p>
            <a:pPr marL="342900" indent="-342900">
              <a:buSzPct val="80000"/>
            </a:pP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285899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 Global Object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1"/>
            <a:ext cx="8424936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>
              <a:buSzPct val="80000"/>
            </a:pPr>
            <a:r>
              <a:rPr lang="en-US" dirty="0"/>
              <a:t>__</a:t>
            </a:r>
            <a:r>
              <a:rPr lang="en-US" dirty="0" err="1"/>
              <a:t>dirname</a:t>
            </a:r>
            <a:endParaRPr lang="en-US" dirty="0"/>
          </a:p>
          <a:p>
            <a:pPr marL="342900" indent="-342900">
              <a:buSzPct val="80000"/>
            </a:pPr>
            <a:r>
              <a:rPr lang="en-US" dirty="0"/>
              <a:t>The </a:t>
            </a:r>
            <a:r>
              <a:rPr lang="en-US" b="1" dirty="0"/>
              <a:t>__</a:t>
            </a:r>
            <a:r>
              <a:rPr lang="en-US" b="1" dirty="0" err="1"/>
              <a:t>dirname</a:t>
            </a:r>
            <a:r>
              <a:rPr lang="en-US" dirty="0"/>
              <a:t> represents the name of the directory that the currently executing script resides in.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b="1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https://www.tutorialspoint.com/nodejs/nodejs_streams.htm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36F2B849-E6F1-48F9-A341-63B802141D8B}"/>
              </a:ext>
            </a:extLst>
          </p:cNvPr>
          <p:cNvSpPr txBox="1">
            <a:spLocks/>
          </p:cNvSpPr>
          <p:nvPr/>
        </p:nvSpPr>
        <p:spPr>
          <a:xfrm>
            <a:off x="491374" y="2425635"/>
            <a:ext cx="8424936" cy="3600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0070C0"/>
              </a:buClr>
              <a:buSzPct val="90000"/>
              <a:buFont typeface="Wingdings" pitchFamily="2" charset="2"/>
              <a:buChar char="u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SzPct val="80000"/>
            </a:pPr>
            <a:r>
              <a:rPr lang="en-US" b="1"/>
              <a:t>Example</a:t>
            </a:r>
            <a:endParaRPr lang="en-US"/>
          </a:p>
          <a:p>
            <a:pPr marL="342900" indent="-342900">
              <a:buSzPct val="80000"/>
            </a:pPr>
            <a:endParaRPr lang="en-US" altLang="zh-TW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A3BAED-336C-42F9-B83C-20D6A7A45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882376"/>
            <a:ext cx="5972175" cy="21621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05761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2019/2/28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134</Words>
  <Application>Microsoft Office PowerPoint</Application>
  <PresentationFormat>On-screen Show (4:3)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佈景主題</vt:lpstr>
      <vt:lpstr>13 Global Object</vt:lpstr>
      <vt:lpstr>13 Global Object</vt:lpstr>
      <vt:lpstr>13 Global Object</vt:lpstr>
      <vt:lpstr>13 Global Object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246</cp:revision>
  <dcterms:created xsi:type="dcterms:W3CDTF">2018-09-28T16:40:41Z</dcterms:created>
  <dcterms:modified xsi:type="dcterms:W3CDTF">2019-03-01T05:59:09Z</dcterms:modified>
</cp:coreProperties>
</file>