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2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  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Stream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Chaining the Streams: Decompress Zip File</a:t>
            </a:r>
          </a:p>
          <a:p>
            <a:pPr marL="342900" indent="-342900">
              <a:buSzPct val="80000"/>
            </a:pPr>
            <a:r>
              <a:rPr lang="en-US" dirty="0"/>
              <a:t>You will find that input.txt has been compressed and it created a file input.txt.gz in the current directory. Now let's try to decompress the same file using the following code.</a:t>
            </a:r>
            <a:endParaRPr 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Example: Decompressed Zip File</a:t>
            </a:r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ED64-2F47-4DBC-843C-799C4C42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61562"/>
            <a:ext cx="604837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3C79B-A0F7-4D42-B5F1-47083320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5201956"/>
            <a:ext cx="4276725" cy="90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C6D90-F6D6-475D-8009-73FAEEE07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08" y="2055763"/>
            <a:ext cx="5223408" cy="576064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4A6C9A-790A-42AA-B20E-A438C4AE4014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5990283" y="2631827"/>
            <a:ext cx="281929" cy="25701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/>
              <a:t>What are Streams?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Streams are objects that let you read data from a source or write data to a destination in continuous fashion. 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In Node.js, there are four types of streams −</a:t>
            </a:r>
          </a:p>
          <a:p>
            <a:pPr marL="723900" indent="-368300">
              <a:buSzPct val="80000"/>
            </a:pPr>
            <a:r>
              <a:rPr lang="en-US" altLang="zh-TW" b="1" dirty="0"/>
              <a:t>Readable</a:t>
            </a:r>
            <a:r>
              <a:rPr lang="en-US" altLang="zh-TW" dirty="0"/>
              <a:t> − Stream which is used for read operation.</a:t>
            </a:r>
          </a:p>
          <a:p>
            <a:pPr marL="723900" indent="-368300">
              <a:buSzPct val="80000"/>
            </a:pPr>
            <a:r>
              <a:rPr lang="en-US" altLang="zh-TW" b="1" dirty="0"/>
              <a:t>Writable</a:t>
            </a:r>
            <a:r>
              <a:rPr lang="en-US" altLang="zh-TW" dirty="0"/>
              <a:t> − Stream which is used for write operation.</a:t>
            </a:r>
          </a:p>
          <a:p>
            <a:pPr marL="723900" indent="-368300">
              <a:buSzPct val="80000"/>
            </a:pPr>
            <a:r>
              <a:rPr lang="en-US" altLang="zh-TW" b="1" dirty="0"/>
              <a:t>Duplex</a:t>
            </a:r>
            <a:r>
              <a:rPr lang="en-US" altLang="zh-TW" dirty="0"/>
              <a:t> − Stream which can be used for both read and write operation.</a:t>
            </a:r>
          </a:p>
          <a:p>
            <a:pPr marL="723900" indent="-368300">
              <a:buSzPct val="80000"/>
            </a:pPr>
            <a:r>
              <a:rPr lang="en-US" altLang="zh-TW" b="1" dirty="0"/>
              <a:t>Transform</a:t>
            </a:r>
            <a:r>
              <a:rPr lang="en-US" altLang="zh-TW" dirty="0"/>
              <a:t> − A type of duplex stream where the output is computed based on input.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/>
              <a:t>Each type of Stream is an </a:t>
            </a:r>
            <a:r>
              <a:rPr lang="en-US" altLang="zh-TW" b="1" dirty="0"/>
              <a:t>EventEmitter</a:t>
            </a:r>
            <a:r>
              <a:rPr lang="en-US" altLang="zh-TW" dirty="0"/>
              <a:t> instance and throws several events at different instance of times.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/>
              <a:t>For example, some of the commonly used events are −</a:t>
            </a:r>
          </a:p>
          <a:p>
            <a:pPr marL="723900" indent="-368300">
              <a:buSzPct val="80000"/>
            </a:pPr>
            <a:r>
              <a:rPr lang="en-US" altLang="zh-TW" b="1" dirty="0"/>
              <a:t>data</a:t>
            </a:r>
            <a:r>
              <a:rPr lang="en-US" altLang="zh-TW" dirty="0"/>
              <a:t> − This event is fired when there is data is available to read.</a:t>
            </a:r>
          </a:p>
          <a:p>
            <a:pPr marL="723900" indent="-368300">
              <a:buSzPct val="80000"/>
            </a:pPr>
            <a:r>
              <a:rPr lang="en-US" altLang="zh-TW" b="1" dirty="0"/>
              <a:t>end</a:t>
            </a:r>
            <a:r>
              <a:rPr lang="en-US" altLang="zh-TW" dirty="0"/>
              <a:t> − This event is fired when there is no more data to read.</a:t>
            </a:r>
          </a:p>
          <a:p>
            <a:pPr marL="723900" indent="-368300">
              <a:buSzPct val="80000"/>
            </a:pPr>
            <a:r>
              <a:rPr lang="en-US" altLang="zh-TW" b="1" dirty="0"/>
              <a:t>error</a:t>
            </a:r>
            <a:r>
              <a:rPr lang="en-US" altLang="zh-TW" dirty="0"/>
              <a:t> − This event is fired when there is any error receiving or writing data.</a:t>
            </a:r>
          </a:p>
          <a:p>
            <a:pPr marL="723900" indent="-368300">
              <a:buSzPct val="80000"/>
            </a:pPr>
            <a:r>
              <a:rPr lang="en-US" altLang="zh-TW" b="1" dirty="0"/>
              <a:t>finish</a:t>
            </a:r>
            <a:r>
              <a:rPr lang="en-US" altLang="zh-TW" dirty="0"/>
              <a:t> − This event is fired when all the data has been flushed to underlying system.</a:t>
            </a:r>
          </a:p>
          <a:p>
            <a:pPr marL="355600" indent="-355600"/>
            <a:r>
              <a:rPr lang="en-US" altLang="zh-TW" dirty="0"/>
              <a:t>This document provides a basic understanding of the commonly used operations on Streams.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Reading from a Stream</a:t>
            </a:r>
          </a:p>
          <a:p>
            <a:pPr marL="342900" indent="-342900">
              <a:buSzPct val="80000"/>
            </a:pPr>
            <a:r>
              <a:rPr lang="en-US" altLang="zh-TW" dirty="0"/>
              <a:t>Create a text file named input.txt having the following content.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9652B-7701-4625-9844-24D01582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67" y="2095887"/>
            <a:ext cx="4284166" cy="46417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A1669-418B-48F5-9E74-2E0C8B00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4" y="2060847"/>
            <a:ext cx="3649415" cy="9682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Writing to a Stream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7B239-1814-411C-8B8F-7F36B4C4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2" y="1841633"/>
            <a:ext cx="4207270" cy="42210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C71CF-95B1-4F4A-8E05-7418D12C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1841633"/>
            <a:ext cx="286702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48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Piping the Streams</a:t>
            </a:r>
          </a:p>
          <a:p>
            <a:pPr marL="342900" indent="-342900">
              <a:buSzPct val="80000"/>
            </a:pPr>
            <a:r>
              <a:rPr lang="en-US" dirty="0"/>
              <a:t>Piping is a mechanism where we provide the output of one stream as the input to another stream. </a:t>
            </a:r>
          </a:p>
          <a:p>
            <a:pPr marL="342900" indent="-342900">
              <a:buSzPct val="80000"/>
            </a:pPr>
            <a:r>
              <a:rPr lang="en-US" dirty="0"/>
              <a:t>It is normally used to get data from one stream and to pass the output of that stream to another stream. </a:t>
            </a:r>
          </a:p>
          <a:p>
            <a:pPr marL="342900" indent="-342900">
              <a:buSzPct val="80000"/>
            </a:pPr>
            <a:r>
              <a:rPr lang="en-US" dirty="0"/>
              <a:t>There is no limit on piping operations. Now we'll show a piping example for reading from one file and writing it to another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7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724DB-9B0E-4D3A-BB24-D9CF5B9A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3" y="2024386"/>
            <a:ext cx="57245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9639D-AA3C-4C0C-81AE-60176509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7" y="3920993"/>
            <a:ext cx="4276725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D2ED20-CB48-4B7B-B7E8-BC627470F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05" y="1759731"/>
            <a:ext cx="4067175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197AA1-3F6F-4D8D-89F5-4E012612B0AD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858893" y="2912256"/>
            <a:ext cx="70277" cy="1008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0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Chaining the Streams: Compress Zip File</a:t>
            </a:r>
          </a:p>
          <a:p>
            <a:pPr marL="342900" indent="-342900">
              <a:buSzPct val="80000"/>
            </a:pPr>
            <a:r>
              <a:rPr lang="en-US" dirty="0"/>
              <a:t>Chaining is a mechanism to connect the output of one stream to another stream and create a chain of multiple stream operations. </a:t>
            </a:r>
          </a:p>
          <a:p>
            <a:pPr marL="342900" indent="-342900">
              <a:buSzPct val="80000"/>
            </a:pPr>
            <a:r>
              <a:rPr lang="en-US" dirty="0"/>
              <a:t>It is normally used with piping operations. </a:t>
            </a:r>
          </a:p>
          <a:p>
            <a:pPr marL="342900" indent="-342900">
              <a:buSzPct val="80000"/>
            </a:pPr>
            <a:r>
              <a:rPr lang="en-US" dirty="0"/>
              <a:t>Now we'll use piping and chaining to first compress a file and then decompress the same.</a:t>
            </a:r>
          </a:p>
          <a:p>
            <a:pPr marL="342900" indent="-342900">
              <a:buSzPct val="80000"/>
            </a:pPr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3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b="1" dirty="0"/>
              <a:t>Example: Compress Zip File</a:t>
            </a:r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141B45-AAE0-4636-BBA2-06B5A639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4" y="5039817"/>
            <a:ext cx="7724775" cy="90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1C489-EFAE-47C7-9FA2-702C057E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40988"/>
            <a:ext cx="561022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223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449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11 Stream</vt:lpstr>
      <vt:lpstr>11 Stream</vt:lpstr>
      <vt:lpstr>11 Stream</vt:lpstr>
      <vt:lpstr>11 Stream</vt:lpstr>
      <vt:lpstr>11 Stream</vt:lpstr>
      <vt:lpstr>11 Stream</vt:lpstr>
      <vt:lpstr>11 Stream</vt:lpstr>
      <vt:lpstr>11 Stream</vt:lpstr>
      <vt:lpstr>11 Stream</vt:lpstr>
      <vt:lpstr>11 Stream</vt:lpstr>
      <vt:lpstr>11 Stream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163</cp:revision>
  <dcterms:created xsi:type="dcterms:W3CDTF">2018-09-28T16:40:41Z</dcterms:created>
  <dcterms:modified xsi:type="dcterms:W3CDTF">2019-03-01T04:08:23Z</dcterms:modified>
</cp:coreProperties>
</file>