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78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3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2AEAA-A254-4976-85E2-51652E861E8E}" type="datetimeFigureOut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8C6B6-66FC-4419-BAFF-9ED63CBC3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7 Code Structure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7 Code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Spring </a:t>
            </a:r>
            <a:r>
              <a:rPr lang="en-US" altLang="zh-TW" dirty="0" smtClean="0"/>
              <a:t>Boot does not have any code layout to work with. </a:t>
            </a: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However</a:t>
            </a:r>
            <a:r>
              <a:rPr lang="en-US" altLang="zh-TW" dirty="0" smtClean="0"/>
              <a:t>, there are some best practices that will help us. </a:t>
            </a: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This </a:t>
            </a:r>
            <a:r>
              <a:rPr lang="en-US" altLang="zh-TW" dirty="0" smtClean="0"/>
              <a:t>chapter talks about them in detail.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https://www.tutorialspoint.com/spring_boot/spring_boot_code_structure.htm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6.1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Default Package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6.1 </a:t>
            </a:r>
            <a:r>
              <a:rPr lang="en-US" altLang="zh-TW" b="1" dirty="0" smtClean="0">
                <a:solidFill>
                  <a:srgbClr val="FFFF00"/>
                </a:solidFill>
              </a:rPr>
              <a:t>Default Package 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 </a:t>
            </a:r>
            <a:r>
              <a:rPr lang="en-US" altLang="zh-TW" dirty="0" smtClean="0"/>
              <a:t>class that does not have any package declaration is considered as a </a:t>
            </a:r>
            <a:r>
              <a:rPr lang="en-US" altLang="zh-TW" b="1" dirty="0" smtClean="0"/>
              <a:t>default package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Note </a:t>
            </a:r>
            <a:r>
              <a:rPr lang="en-US" altLang="zh-TW" dirty="0" smtClean="0"/>
              <a:t>that generally a default package declaration is not recommended. </a:t>
            </a: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Spring </a:t>
            </a:r>
            <a:r>
              <a:rPr lang="en-US" altLang="zh-TW" dirty="0" smtClean="0"/>
              <a:t>Boot will cause issues such as malfunctioning of Auto Configuration or Component Scan, when you use default </a:t>
            </a:r>
            <a:r>
              <a:rPr lang="en-US" altLang="zh-TW" dirty="0" smtClean="0"/>
              <a:t>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Note</a:t>
            </a:r>
            <a:r>
              <a:rPr lang="en-US" altLang="zh-TW" dirty="0" smtClean="0"/>
              <a:t> − Java's recommended naming convention for package declaration is reversed domain name. </a:t>
            </a: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For </a:t>
            </a:r>
            <a:r>
              <a:rPr lang="en-US" altLang="zh-TW" dirty="0" smtClean="0"/>
              <a:t>example − </a:t>
            </a:r>
            <a:r>
              <a:rPr lang="en-US" altLang="zh-TW" b="1" dirty="0" err="1" smtClean="0"/>
              <a:t>com.tutorialspoint.myproject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https://www.tutorialspoint.com/spring_boot/spring_boot_code_structure.htm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6.2 Typical Layout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6.2 Typical Layout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</a:t>
            </a:r>
            <a:r>
              <a:rPr lang="en-US" altLang="zh-TW" dirty="0" smtClean="0"/>
              <a:t>typical layout of Spring Boot application is shown in the image given below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https://www.tutorialspoint.com/spring_boot/spring_boot_code_structure.htm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Typical Layout of Spring Boot Applic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16832"/>
            <a:ext cx="3933825" cy="2819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6.2 Typical Layout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</a:t>
            </a:r>
            <a:r>
              <a:rPr lang="en-US" altLang="zh-TW" dirty="0" smtClean="0"/>
              <a:t>Application.java file should declare the main method along with @</a:t>
            </a:r>
            <a:r>
              <a:rPr lang="en-US" altLang="zh-TW" dirty="0" err="1" smtClean="0"/>
              <a:t>SpringBootApplication</a:t>
            </a:r>
            <a:r>
              <a:rPr lang="en-US" altLang="zh-TW" dirty="0" smtClean="0"/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Observe </a:t>
            </a:r>
            <a:r>
              <a:rPr lang="en-US" altLang="zh-TW" dirty="0" smtClean="0"/>
              <a:t>the code given below for a better understanding 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https://www.tutorialspoint.com/spring_boot/spring_boot_code_structure.htm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1043608" y="2420888"/>
            <a:ext cx="6624736" cy="26642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600" dirty="0" smtClean="0"/>
              <a:t>package </a:t>
            </a:r>
            <a:r>
              <a:rPr lang="en-US" altLang="zh-TW" sz="1600" dirty="0" err="1" smtClean="0"/>
              <a:t>com.tutorialspoint.myproject</a:t>
            </a:r>
            <a:r>
              <a:rPr lang="en-US" altLang="zh-TW" sz="1600" dirty="0" smtClean="0"/>
              <a:t>; </a:t>
            </a:r>
            <a:endParaRPr lang="en-US" altLang="zh-TW" sz="16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600" dirty="0" smtClean="0"/>
              <a:t>import </a:t>
            </a:r>
            <a:r>
              <a:rPr lang="en-US" altLang="zh-TW" sz="1600" dirty="0" err="1" smtClean="0"/>
              <a:t>org.springframework.boot.SpringApplication</a:t>
            </a:r>
            <a:r>
              <a:rPr lang="en-US" altLang="zh-TW" sz="1600" dirty="0" smtClean="0"/>
              <a:t>; </a:t>
            </a:r>
            <a:endParaRPr lang="en-US" altLang="zh-TW" sz="16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600" dirty="0" smtClean="0"/>
              <a:t>import </a:t>
            </a:r>
            <a:r>
              <a:rPr lang="en-US" altLang="zh-TW" sz="1600" dirty="0" err="1" smtClean="0"/>
              <a:t>org.springframework.boot.autoconfigure.SpringBootApplication</a:t>
            </a:r>
            <a:r>
              <a:rPr lang="en-US" altLang="zh-TW" sz="1600" dirty="0" smtClean="0"/>
              <a:t>; </a:t>
            </a:r>
            <a:endParaRPr lang="en-US" altLang="zh-TW" sz="16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600" b="1" dirty="0" smtClean="0"/>
              <a:t>@</a:t>
            </a:r>
            <a:r>
              <a:rPr lang="en-US" altLang="zh-TW" sz="1600" b="1" dirty="0" err="1" smtClean="0"/>
              <a:t>SpringBootApplication</a:t>
            </a:r>
            <a:r>
              <a:rPr lang="en-US" altLang="zh-TW" sz="1600" b="1" dirty="0" smtClean="0"/>
              <a:t> </a:t>
            </a:r>
            <a:endParaRPr lang="en-US" altLang="zh-TW" sz="1600" b="1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600" dirty="0" smtClean="0"/>
              <a:t>public </a:t>
            </a:r>
            <a:r>
              <a:rPr lang="en-US" altLang="zh-TW" sz="1600" dirty="0" smtClean="0"/>
              <a:t>class Application { </a:t>
            </a:r>
            <a:endParaRPr lang="en-US" altLang="zh-TW" sz="16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public </a:t>
            </a:r>
            <a:r>
              <a:rPr lang="en-US" altLang="zh-TW" sz="1600" dirty="0" smtClean="0"/>
              <a:t>static void main(String[] </a:t>
            </a:r>
            <a:r>
              <a:rPr lang="en-US" altLang="zh-TW" sz="1600" dirty="0" err="1" smtClean="0"/>
              <a:t>args</a:t>
            </a:r>
            <a:r>
              <a:rPr lang="en-US" altLang="zh-TW" sz="1600" dirty="0" smtClean="0"/>
              <a:t>) </a:t>
            </a:r>
            <a:r>
              <a:rPr lang="en-US" altLang="zh-TW" sz="1600" dirty="0" smtClean="0"/>
              <a:t>{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    </a:t>
            </a:r>
            <a:r>
              <a:rPr lang="en-US" altLang="zh-TW" sz="1600" dirty="0" err="1" smtClean="0"/>
              <a:t>SpringApplication.run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Application.class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args</a:t>
            </a:r>
            <a:r>
              <a:rPr lang="en-US" altLang="zh-TW" sz="1600" dirty="0" smtClean="0"/>
              <a:t>);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}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600" dirty="0" smtClean="0"/>
              <a:t>}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 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169</Words>
  <Application>Microsoft Office PowerPoint</Application>
  <PresentationFormat>如螢幕大小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7 Code Structure</vt:lpstr>
      <vt:lpstr>7 Code Structure</vt:lpstr>
      <vt:lpstr>6.1 Default Package</vt:lpstr>
      <vt:lpstr>6.1 Default Package  </vt:lpstr>
      <vt:lpstr>6.2 Typical Layout</vt:lpstr>
      <vt:lpstr>6.2 Typical Layout</vt:lpstr>
      <vt:lpstr>6.2 Typical Layout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236</cp:revision>
  <dcterms:created xsi:type="dcterms:W3CDTF">2018-09-28T16:40:41Z</dcterms:created>
  <dcterms:modified xsi:type="dcterms:W3CDTF">2018-10-14T23:30:42Z</dcterms:modified>
</cp:coreProperties>
</file>