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258" r:id="rId3"/>
    <p:sldId id="260" r:id="rId4"/>
    <p:sldId id="259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378" y="-1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47" d="100"/>
          <a:sy n="47" d="100"/>
        </p:scale>
        <p:origin x="-2376" y="-90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22AEAA-A254-4976-85E2-51652E861E8E}" type="datetimeFigureOut">
              <a:rPr lang="zh-TW" altLang="en-US" smtClean="0"/>
              <a:pPr/>
              <a:t>2018/10/14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68C6B6-66FC-4419-BAFF-9ED63CBC3AC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2018/10/14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5509C-BD4F-47BF-9B1E-FC2E949B3621}" type="datetime1">
              <a:rPr lang="zh-TW" altLang="en-US" smtClean="0"/>
              <a:pPr/>
              <a:t>2018/10/14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2018/10/14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2018/10/14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buClr>
                <a:srgbClr val="0070C0"/>
              </a:buClr>
              <a:buFont typeface="Wingdings" pitchFamily="2" charset="2"/>
              <a:buChar char="u"/>
              <a:defRPr sz="1800">
                <a:solidFill>
                  <a:schemeClr val="tx1"/>
                </a:solidFill>
                <a:latin typeface="+mj-lt"/>
              </a:defRPr>
            </a:lvl1pPr>
            <a:lvl2pPr>
              <a:buClr>
                <a:srgbClr val="0070C0"/>
              </a:buClr>
              <a:buFont typeface="Wingdings" pitchFamily="2" charset="2"/>
              <a:buChar char="u"/>
              <a:defRPr sz="1800">
                <a:solidFill>
                  <a:schemeClr val="tx1"/>
                </a:solidFill>
                <a:latin typeface="+mj-lt"/>
              </a:defRPr>
            </a:lvl2pPr>
            <a:lvl3pPr>
              <a:buClr>
                <a:srgbClr val="0070C0"/>
              </a:buClr>
              <a:buFont typeface="Wingdings" pitchFamily="2" charset="2"/>
              <a:buChar char="u"/>
              <a:defRPr sz="1800">
                <a:solidFill>
                  <a:schemeClr val="tx1"/>
                </a:solidFill>
                <a:latin typeface="+mj-lt"/>
              </a:defRPr>
            </a:lvl3pPr>
            <a:lvl4pPr>
              <a:buClr>
                <a:srgbClr val="0070C0"/>
              </a:buClr>
              <a:buFont typeface="Wingdings" pitchFamily="2" charset="2"/>
              <a:buChar char="u"/>
              <a:defRPr sz="1800">
                <a:solidFill>
                  <a:schemeClr val="tx1"/>
                </a:solidFill>
                <a:latin typeface="+mj-lt"/>
              </a:defRPr>
            </a:lvl4pPr>
            <a:lvl5pPr>
              <a:buClr>
                <a:srgbClr val="0070C0"/>
              </a:buClr>
              <a:buFont typeface="Wingdings" pitchFamily="2" charset="2"/>
              <a:buChar char="u"/>
              <a:defRPr sz="1800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0B99440-D9EF-40CC-9B52-F6428D9B2C76}" type="datetime1">
              <a:rPr lang="zh-TW" altLang="en-US" smtClean="0"/>
              <a:pPr/>
              <a:t>2018/10/14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2018/10/14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2018/10/14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2018/10/14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2018/10/14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2018/10/14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2018/10/14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2018/10/14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2018/10/14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70C0"/>
        </a:buClr>
        <a:buFont typeface="Wingdings" pitchFamily="2" charset="2"/>
        <a:buChar char="u"/>
        <a:defRPr sz="1800" kern="1200">
          <a:solidFill>
            <a:schemeClr val="tx1"/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0070C0"/>
        </a:buClr>
        <a:buFont typeface="Wingdings" pitchFamily="2" charset="2"/>
        <a:buChar char="u"/>
        <a:defRPr sz="18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0070C0"/>
        </a:buClr>
        <a:buFont typeface="Wingdings" pitchFamily="2" charset="2"/>
        <a:buChar char="u"/>
        <a:defRPr sz="18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0070C0"/>
        </a:buClr>
        <a:buFont typeface="Wingdings" pitchFamily="2" charset="2"/>
        <a:buChar char="u"/>
        <a:defRPr sz="18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0070C0"/>
        </a:buClr>
        <a:buFont typeface="Wingdings" pitchFamily="2" charset="2"/>
        <a:buChar char="u"/>
        <a:defRPr sz="18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4800" b="1" dirty="0" smtClean="0">
                <a:solidFill>
                  <a:srgbClr val="FFFF00"/>
                </a:solidFill>
              </a:rPr>
              <a:t>8 Beans and DI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Peter H. Chen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2018/10/14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95936" y="3717032"/>
            <a:ext cx="792088" cy="704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8 </a:t>
            </a:r>
            <a:r>
              <a:rPr lang="en-US" altLang="zh-TW" b="1" dirty="0" smtClean="0">
                <a:solidFill>
                  <a:srgbClr val="FFFF00"/>
                </a:solidFill>
              </a:rPr>
              <a:t>Beans and DI 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3528" y="1268760"/>
            <a:ext cx="8424936" cy="273630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dirty="0" smtClean="0"/>
              <a:t>In Spring Boot, we can use Spring Framework to define our beans and their dependency injection.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dirty="0" smtClean="0"/>
              <a:t>The </a:t>
            </a:r>
            <a:r>
              <a:rPr lang="en-US" altLang="zh-TW" b="1" dirty="0" smtClean="0"/>
              <a:t>@</a:t>
            </a:r>
            <a:r>
              <a:rPr lang="en-US" altLang="zh-TW" b="1" dirty="0" err="1" smtClean="0"/>
              <a:t>ComponentScan</a:t>
            </a:r>
            <a:r>
              <a:rPr lang="en-US" altLang="zh-TW" b="1" dirty="0" smtClean="0"/>
              <a:t> </a:t>
            </a:r>
            <a:r>
              <a:rPr lang="en-US" altLang="zh-TW" dirty="0" smtClean="0"/>
              <a:t>annotation is used to find beans and the corresponding injected with </a:t>
            </a:r>
            <a:r>
              <a:rPr lang="en-US" altLang="zh-TW" b="1" dirty="0" smtClean="0"/>
              <a:t>@Autowired</a:t>
            </a:r>
            <a:r>
              <a:rPr lang="en-US" altLang="zh-TW" dirty="0" smtClean="0"/>
              <a:t> annotation.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dirty="0" smtClean="0"/>
              <a:t>If you followed the Spring Boot typical layout, no need to specify any arguments for </a:t>
            </a:r>
            <a:r>
              <a:rPr lang="en-US" altLang="zh-TW" b="1" dirty="0" smtClean="0"/>
              <a:t>@</a:t>
            </a:r>
            <a:r>
              <a:rPr lang="en-US" altLang="zh-TW" b="1" dirty="0" err="1" smtClean="0"/>
              <a:t>ComponentScan</a:t>
            </a:r>
            <a:r>
              <a:rPr lang="en-US" altLang="zh-TW" dirty="0" smtClean="0"/>
              <a:t> annotation. All component class files are automatically registered with Spring Beans.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dirty="0" smtClean="0"/>
              <a:t>The following example provides an idea about Auto wiring the Rest Template object and creating a Bean for the same</a:t>
            </a:r>
            <a:endParaRPr lang="en-US" altLang="zh-TW" dirty="0"/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 smtClean="0">
                <a:latin typeface="+mj-lt"/>
                <a:ea typeface="+mj-ea"/>
                <a:cs typeface="+mj-cs"/>
              </a:rPr>
              <a:t>https://www.tutorialspoint.com/spring_boot/spring_boot_beans_and_dependency_injection.htm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2018/10/14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sp>
        <p:nvSpPr>
          <p:cNvPr id="7" name="副標題 2"/>
          <p:cNvSpPr txBox="1">
            <a:spLocks/>
          </p:cNvSpPr>
          <p:nvPr/>
        </p:nvSpPr>
        <p:spPr>
          <a:xfrm>
            <a:off x="1115616" y="4221088"/>
            <a:ext cx="6624736" cy="1152128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600" dirty="0" smtClean="0"/>
              <a:t>@Bean </a:t>
            </a:r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600" dirty="0" smtClean="0"/>
              <a:t>public </a:t>
            </a:r>
            <a:r>
              <a:rPr lang="en-US" altLang="zh-TW" sz="1600" dirty="0" err="1" smtClean="0"/>
              <a:t>RestTemplate</a:t>
            </a:r>
            <a:r>
              <a:rPr lang="en-US" altLang="zh-TW" sz="1600" dirty="0" smtClean="0"/>
              <a:t> </a:t>
            </a:r>
            <a:r>
              <a:rPr lang="en-US" altLang="zh-TW" sz="1600" dirty="0" err="1" smtClean="0"/>
              <a:t>getRestTemplate</a:t>
            </a:r>
            <a:r>
              <a:rPr lang="en-US" altLang="zh-TW" sz="1600" dirty="0" smtClean="0"/>
              <a:t>() { </a:t>
            </a:r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600" dirty="0" smtClean="0"/>
              <a:t>    return new </a:t>
            </a:r>
            <a:r>
              <a:rPr lang="en-US" altLang="zh-TW" sz="1600" dirty="0" err="1" smtClean="0"/>
              <a:t>RestTemplate</a:t>
            </a:r>
            <a:r>
              <a:rPr lang="en-US" altLang="zh-TW" sz="1600" dirty="0" smtClean="0"/>
              <a:t>(); </a:t>
            </a:r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600" dirty="0" smtClean="0"/>
              <a:t>}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smtClean="0">
                <a:solidFill>
                  <a:srgbClr val="FFFF00"/>
                </a:solidFill>
              </a:rPr>
              <a:t>8 </a:t>
            </a:r>
            <a:r>
              <a:rPr lang="en-US" altLang="zh-TW" b="1" dirty="0" smtClean="0">
                <a:solidFill>
                  <a:srgbClr val="FFFF00"/>
                </a:solidFill>
              </a:rPr>
              <a:t>Beans and DI 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3528" y="1268760"/>
            <a:ext cx="8424936" cy="72008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dirty="0" smtClean="0"/>
              <a:t>The following code shows the code for auto wired Rest Template object and Bean creation object in main Spring Boot Application class file </a:t>
            </a:r>
            <a:endParaRPr lang="en-US" altLang="zh-TW" dirty="0"/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 smtClean="0">
                <a:latin typeface="+mj-lt"/>
                <a:ea typeface="+mj-ea"/>
                <a:cs typeface="+mj-cs"/>
              </a:rPr>
              <a:t>https://www.tutorialspoint.com/spring_boot/spring_boot_beans_and_dependency_injection.htm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2018/10/14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sp>
        <p:nvSpPr>
          <p:cNvPr id="7" name="副標題 2"/>
          <p:cNvSpPr txBox="1">
            <a:spLocks/>
          </p:cNvSpPr>
          <p:nvPr/>
        </p:nvSpPr>
        <p:spPr>
          <a:xfrm>
            <a:off x="1043608" y="2204864"/>
            <a:ext cx="6624736" cy="4032448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200" dirty="0" smtClean="0"/>
              <a:t>package </a:t>
            </a:r>
            <a:r>
              <a:rPr lang="en-US" altLang="zh-TW" sz="1200" dirty="0" err="1" smtClean="0"/>
              <a:t>com.tutorialspoint.demo</a:t>
            </a:r>
            <a:r>
              <a:rPr lang="en-US" altLang="zh-TW" sz="1200" dirty="0" smtClean="0"/>
              <a:t>; </a:t>
            </a:r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200" dirty="0" smtClean="0"/>
              <a:t>import </a:t>
            </a:r>
            <a:r>
              <a:rPr lang="en-US" altLang="zh-TW" sz="1200" dirty="0" err="1" smtClean="0"/>
              <a:t>org.springframework.beans.factory.annotation.Autowired</a:t>
            </a:r>
            <a:r>
              <a:rPr lang="en-US" altLang="zh-TW" sz="1200" dirty="0" smtClean="0"/>
              <a:t>; </a:t>
            </a:r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200" dirty="0" smtClean="0"/>
              <a:t>import </a:t>
            </a:r>
            <a:r>
              <a:rPr lang="en-US" altLang="zh-TW" sz="1200" dirty="0" err="1" smtClean="0"/>
              <a:t>org.springframework.boot.SpringApplication</a:t>
            </a:r>
            <a:r>
              <a:rPr lang="en-US" altLang="zh-TW" sz="1200" dirty="0" smtClean="0"/>
              <a:t>; </a:t>
            </a:r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200" dirty="0" smtClean="0"/>
              <a:t>import </a:t>
            </a:r>
            <a:r>
              <a:rPr lang="en-US" altLang="zh-TW" sz="1200" dirty="0" err="1" smtClean="0"/>
              <a:t>org.springframework.boot.autoconfigure.SpringBootApplication</a:t>
            </a:r>
            <a:r>
              <a:rPr lang="en-US" altLang="zh-TW" sz="1200" dirty="0" smtClean="0"/>
              <a:t>; </a:t>
            </a:r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200" dirty="0" smtClean="0"/>
              <a:t>import </a:t>
            </a:r>
            <a:r>
              <a:rPr lang="en-US" altLang="zh-TW" sz="1200" dirty="0" err="1" smtClean="0"/>
              <a:t>org.springframework.context.annotation.Bean</a:t>
            </a:r>
            <a:r>
              <a:rPr lang="en-US" altLang="zh-TW" sz="1200" dirty="0" smtClean="0"/>
              <a:t>; </a:t>
            </a:r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200" dirty="0" smtClean="0"/>
              <a:t>import </a:t>
            </a:r>
            <a:r>
              <a:rPr lang="en-US" altLang="zh-TW" sz="1200" dirty="0" err="1" smtClean="0"/>
              <a:t>org.springframework.web.client.RestTemplate</a:t>
            </a:r>
            <a:r>
              <a:rPr lang="en-US" altLang="zh-TW" sz="1200" dirty="0" smtClean="0"/>
              <a:t>; </a:t>
            </a:r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200" dirty="0" smtClean="0"/>
              <a:t>@</a:t>
            </a:r>
            <a:r>
              <a:rPr lang="en-US" altLang="zh-TW" sz="1200" dirty="0" err="1" smtClean="0"/>
              <a:t>SpringBootApplication</a:t>
            </a:r>
            <a:r>
              <a:rPr lang="en-US" altLang="zh-TW" sz="1200" dirty="0" smtClean="0"/>
              <a:t> </a:t>
            </a:r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200" dirty="0" smtClean="0"/>
              <a:t>public class </a:t>
            </a:r>
            <a:r>
              <a:rPr lang="en-US" altLang="zh-TW" sz="1200" dirty="0" err="1" smtClean="0"/>
              <a:t>DemoApplication</a:t>
            </a:r>
            <a:r>
              <a:rPr lang="en-US" altLang="zh-TW" sz="1200" dirty="0" smtClean="0"/>
              <a:t> { </a:t>
            </a:r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200" b="1" dirty="0" smtClean="0">
                <a:solidFill>
                  <a:srgbClr val="FF0000"/>
                </a:solidFill>
              </a:rPr>
              <a:t>@Autowired </a:t>
            </a:r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200" dirty="0" smtClean="0"/>
              <a:t>    </a:t>
            </a:r>
            <a:r>
              <a:rPr lang="en-US" altLang="zh-TW" sz="1200" dirty="0" err="1" smtClean="0"/>
              <a:t>RestTemplate</a:t>
            </a:r>
            <a:r>
              <a:rPr lang="en-US" altLang="zh-TW" sz="1200" dirty="0" smtClean="0"/>
              <a:t> </a:t>
            </a:r>
            <a:r>
              <a:rPr lang="en-US" altLang="zh-TW" sz="1200" dirty="0" err="1" smtClean="0"/>
              <a:t>restTemplate</a:t>
            </a:r>
            <a:r>
              <a:rPr lang="en-US" altLang="zh-TW" sz="1200" dirty="0" smtClean="0"/>
              <a:t>;     </a:t>
            </a:r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200" dirty="0" smtClean="0"/>
              <a:t>    public static void main(String[] </a:t>
            </a:r>
            <a:r>
              <a:rPr lang="en-US" altLang="zh-TW" sz="1200" dirty="0" err="1" smtClean="0"/>
              <a:t>args</a:t>
            </a:r>
            <a:r>
              <a:rPr lang="en-US" altLang="zh-TW" sz="1200" dirty="0" smtClean="0"/>
              <a:t>) { </a:t>
            </a:r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200" dirty="0" smtClean="0"/>
              <a:t>            </a:t>
            </a:r>
            <a:r>
              <a:rPr lang="en-US" altLang="zh-TW" sz="1200" dirty="0" err="1" smtClean="0"/>
              <a:t>SpringApplication.run</a:t>
            </a:r>
            <a:r>
              <a:rPr lang="en-US" altLang="zh-TW" sz="1200" dirty="0" smtClean="0"/>
              <a:t>(</a:t>
            </a:r>
            <a:r>
              <a:rPr lang="en-US" altLang="zh-TW" sz="1200" dirty="0" err="1" smtClean="0"/>
              <a:t>DemoApplication.class</a:t>
            </a:r>
            <a:r>
              <a:rPr lang="en-US" altLang="zh-TW" sz="1200" dirty="0" smtClean="0"/>
              <a:t>, </a:t>
            </a:r>
            <a:r>
              <a:rPr lang="en-US" altLang="zh-TW" sz="1200" dirty="0" err="1" smtClean="0"/>
              <a:t>args</a:t>
            </a:r>
            <a:r>
              <a:rPr lang="en-US" altLang="zh-TW" sz="1200" dirty="0" smtClean="0"/>
              <a:t>); </a:t>
            </a:r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200" dirty="0" smtClean="0"/>
              <a:t>    } </a:t>
            </a:r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200" dirty="0" smtClean="0"/>
              <a:t>    </a:t>
            </a:r>
            <a:r>
              <a:rPr lang="en-US" altLang="zh-TW" sz="1200" b="1" dirty="0" smtClean="0">
                <a:solidFill>
                  <a:srgbClr val="FF0000"/>
                </a:solidFill>
              </a:rPr>
              <a:t>@Bean </a:t>
            </a:r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200" dirty="0" smtClean="0"/>
              <a:t>    public </a:t>
            </a:r>
            <a:r>
              <a:rPr lang="en-US" altLang="zh-TW" sz="1200" dirty="0" err="1" smtClean="0"/>
              <a:t>RestTemplate</a:t>
            </a:r>
            <a:r>
              <a:rPr lang="en-US" altLang="zh-TW" sz="1200" dirty="0" smtClean="0"/>
              <a:t> </a:t>
            </a:r>
            <a:r>
              <a:rPr lang="en-US" altLang="zh-TW" sz="1200" dirty="0" err="1" smtClean="0"/>
              <a:t>getRestTemplate</a:t>
            </a:r>
            <a:r>
              <a:rPr lang="en-US" altLang="zh-TW" sz="1200" dirty="0" smtClean="0"/>
              <a:t>() { </a:t>
            </a:r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200" dirty="0" smtClean="0"/>
              <a:t>           return new </a:t>
            </a:r>
            <a:r>
              <a:rPr lang="en-US" altLang="zh-TW" sz="1200" dirty="0" err="1" smtClean="0"/>
              <a:t>RestTemplate</a:t>
            </a:r>
            <a:r>
              <a:rPr lang="en-US" altLang="zh-TW" sz="1200" dirty="0" smtClean="0"/>
              <a:t>(); </a:t>
            </a:r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200" dirty="0" smtClean="0"/>
              <a:t>    } </a:t>
            </a:r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200" dirty="0" smtClean="0"/>
              <a:t>}</a:t>
            </a:r>
            <a:endParaRPr kumimoji="0" lang="en-US" altLang="zh-TW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 smtClean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2018/10/14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484</TotalTime>
  <Words>151</Words>
  <Application>Microsoft Office PowerPoint</Application>
  <PresentationFormat>如螢幕大小 (4:3)</PresentationFormat>
  <Paragraphs>42</Paragraphs>
  <Slides>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Office 佈景主題</vt:lpstr>
      <vt:lpstr>8 Beans and DI</vt:lpstr>
      <vt:lpstr>8 Beans and DI </vt:lpstr>
      <vt:lpstr>8 Beans and DI </vt:lpstr>
      <vt:lpstr>End of Chapter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USER</cp:lastModifiedBy>
  <cp:revision>245</cp:revision>
  <dcterms:created xsi:type="dcterms:W3CDTF">2018-09-28T16:40:41Z</dcterms:created>
  <dcterms:modified xsi:type="dcterms:W3CDTF">2018-10-15T01:31:54Z</dcterms:modified>
</cp:coreProperties>
</file>