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Runner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Runner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err="1" smtClean="0"/>
              <a:t>ApplicationRunne</a:t>
            </a:r>
            <a:r>
              <a:rPr lang="en-US" altLang="zh-TW" dirty="0" err="1" smtClean="0"/>
              <a:t>r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CommandLineRunner</a:t>
            </a:r>
            <a:r>
              <a:rPr lang="en-US" altLang="zh-TW" dirty="0" smtClean="0"/>
              <a:t> </a:t>
            </a:r>
            <a:r>
              <a:rPr lang="en-US" altLang="zh-TW" dirty="0" smtClean="0"/>
              <a:t>are </a:t>
            </a:r>
            <a:r>
              <a:rPr lang="en-US" altLang="zh-TW" dirty="0" smtClean="0"/>
              <a:t>two different functional </a:t>
            </a:r>
            <a:r>
              <a:rPr lang="en-US" altLang="zh-TW" dirty="0" smtClean="0"/>
              <a:t>interface (</a:t>
            </a:r>
            <a:r>
              <a:rPr lang="en-US" altLang="zh-TW" dirty="0" smtClean="0"/>
              <a:t>only one method init) defined in </a:t>
            </a:r>
            <a:r>
              <a:rPr lang="en-US" altLang="zh-TW" dirty="0" err="1" smtClean="0"/>
              <a:t>org.springframework.boot</a:t>
            </a:r>
            <a:r>
              <a:rPr lang="en-US" altLang="zh-TW" dirty="0" smtClean="0"/>
              <a:t> </a:t>
            </a:r>
            <a:r>
              <a:rPr lang="en-US" altLang="zh-TW" dirty="0" smtClean="0"/>
              <a:t>package.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These </a:t>
            </a:r>
            <a:r>
              <a:rPr lang="en-US" altLang="zh-TW" dirty="0" smtClean="0"/>
              <a:t>interface holds run(), which will be call just after </a:t>
            </a:r>
            <a:r>
              <a:rPr lang="en-US" altLang="zh-TW" dirty="0" err="1" smtClean="0"/>
              <a:t>SpringBeans</a:t>
            </a:r>
            <a:r>
              <a:rPr lang="en-US" altLang="zh-TW" dirty="0" smtClean="0"/>
              <a:t> and ApplicationContext are </a:t>
            </a:r>
            <a:r>
              <a:rPr lang="en-US" altLang="zh-TW" dirty="0" smtClean="0"/>
              <a:t>created.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These </a:t>
            </a:r>
            <a:r>
              <a:rPr lang="en-US" altLang="zh-TW" dirty="0" smtClean="0"/>
              <a:t>interface has run() with different arguments.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err="1" smtClean="0">
                <a:solidFill>
                  <a:schemeClr val="tx1"/>
                </a:solidFill>
              </a:rPr>
              <a:t>ApplicationRunner</a:t>
            </a:r>
            <a:r>
              <a:rPr lang="en-US" altLang="zh-TW" dirty="0" smtClean="0">
                <a:solidFill>
                  <a:schemeClr val="tx1"/>
                </a:solidFill>
              </a:rPr>
              <a:t> run() will get execute, just after </a:t>
            </a:r>
            <a:r>
              <a:rPr lang="en-US" altLang="zh-TW" dirty="0" err="1" smtClean="0">
                <a:solidFill>
                  <a:schemeClr val="tx1"/>
                </a:solidFill>
              </a:rPr>
              <a:t>applicationcontext</a:t>
            </a:r>
            <a:r>
              <a:rPr lang="en-US" altLang="zh-TW" dirty="0" smtClean="0">
                <a:solidFill>
                  <a:schemeClr val="tx1"/>
                </a:solidFill>
              </a:rPr>
              <a:t> is created and before </a:t>
            </a:r>
            <a:r>
              <a:rPr lang="en-US" altLang="zh-TW" dirty="0" err="1" smtClean="0">
                <a:solidFill>
                  <a:schemeClr val="tx1"/>
                </a:solidFill>
              </a:rPr>
              <a:t>springboot</a:t>
            </a:r>
            <a:r>
              <a:rPr lang="en-US" altLang="zh-TW" dirty="0" smtClean="0">
                <a:solidFill>
                  <a:schemeClr val="tx1"/>
                </a:solidFill>
              </a:rPr>
              <a:t> application startup</a:t>
            </a:r>
            <a:r>
              <a:rPr lang="en-US" altLang="zh-TW" dirty="0" smtClean="0">
                <a:solidFill>
                  <a:schemeClr val="tx1"/>
                </a:solidFill>
              </a:rPr>
              <a:t>. </a:t>
            </a:r>
            <a:r>
              <a:rPr lang="en-US" altLang="zh-TW" dirty="0" err="1" smtClean="0">
                <a:solidFill>
                  <a:schemeClr val="tx1"/>
                </a:solidFill>
              </a:rPr>
              <a:t>ApplicationRunner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has run() with argument </a:t>
            </a:r>
            <a:r>
              <a:rPr lang="en-US" altLang="zh-TW" dirty="0" err="1" smtClean="0">
                <a:solidFill>
                  <a:schemeClr val="tx1"/>
                </a:solidFill>
              </a:rPr>
              <a:t>ApplicationArgument</a:t>
            </a:r>
            <a:r>
              <a:rPr lang="en-US" altLang="zh-TW" dirty="0" smtClean="0">
                <a:solidFill>
                  <a:schemeClr val="tx1"/>
                </a:solidFill>
              </a:rPr>
              <a:t>. It has convenient methods like </a:t>
            </a:r>
            <a:r>
              <a:rPr lang="en-US" altLang="zh-TW" dirty="0" err="1" smtClean="0">
                <a:solidFill>
                  <a:schemeClr val="tx1"/>
                </a:solidFill>
              </a:rPr>
              <a:t>getOptionNames</a:t>
            </a:r>
            <a:r>
              <a:rPr lang="en-US" altLang="zh-TW" dirty="0" smtClean="0">
                <a:solidFill>
                  <a:schemeClr val="tx1"/>
                </a:solidFill>
              </a:rPr>
              <a:t>(), </a:t>
            </a:r>
            <a:r>
              <a:rPr lang="en-US" altLang="zh-TW" dirty="0" err="1" smtClean="0">
                <a:solidFill>
                  <a:schemeClr val="tx1"/>
                </a:solidFill>
              </a:rPr>
              <a:t>getOptionValues</a:t>
            </a:r>
            <a:r>
              <a:rPr lang="en-US" altLang="zh-TW" dirty="0" smtClean="0">
                <a:solidFill>
                  <a:schemeClr val="tx1"/>
                </a:solidFill>
              </a:rPr>
              <a:t>() and </a:t>
            </a:r>
            <a:r>
              <a:rPr lang="en-US" altLang="zh-TW" dirty="0" err="1" smtClean="0">
                <a:solidFill>
                  <a:schemeClr val="tx1"/>
                </a:solidFill>
              </a:rPr>
              <a:t>getSourceArgs</a:t>
            </a:r>
            <a:r>
              <a:rPr lang="en-US" altLang="zh-TW" dirty="0" smtClean="0">
                <a:solidFill>
                  <a:schemeClr val="tx1"/>
                </a:solidFill>
              </a:rPr>
              <a:t>().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err="1" smtClean="0">
                <a:solidFill>
                  <a:schemeClr val="tx1"/>
                </a:solidFill>
              </a:rPr>
              <a:t>CommandLineRunner</a:t>
            </a:r>
            <a:r>
              <a:rPr lang="en-US" altLang="zh-TW" dirty="0" smtClean="0">
                <a:solidFill>
                  <a:schemeClr val="tx1"/>
                </a:solidFill>
              </a:rPr>
              <a:t> run() will get execute, just after </a:t>
            </a:r>
            <a:r>
              <a:rPr lang="en-US" altLang="zh-TW" dirty="0" err="1" smtClean="0">
                <a:solidFill>
                  <a:schemeClr val="tx1"/>
                </a:solidFill>
              </a:rPr>
              <a:t>applicationcontext</a:t>
            </a:r>
            <a:r>
              <a:rPr lang="en-US" altLang="zh-TW" dirty="0" smtClean="0">
                <a:solidFill>
                  <a:schemeClr val="tx1"/>
                </a:solidFill>
              </a:rPr>
              <a:t> is created and before </a:t>
            </a:r>
            <a:r>
              <a:rPr lang="en-US" altLang="zh-TW" dirty="0" err="1" smtClean="0">
                <a:solidFill>
                  <a:schemeClr val="tx1"/>
                </a:solidFill>
              </a:rPr>
              <a:t>springboot</a:t>
            </a:r>
            <a:r>
              <a:rPr lang="en-US" altLang="zh-TW" dirty="0" smtClean="0">
                <a:solidFill>
                  <a:schemeClr val="tx1"/>
                </a:solidFill>
              </a:rPr>
              <a:t> application </a:t>
            </a:r>
            <a:r>
              <a:rPr lang="en-US" altLang="zh-TW" dirty="0" err="1" smtClean="0">
                <a:solidFill>
                  <a:schemeClr val="tx1"/>
                </a:solidFill>
              </a:rPr>
              <a:t>startsup</a:t>
            </a:r>
            <a:r>
              <a:rPr lang="en-US" altLang="zh-TW" dirty="0" smtClean="0">
                <a:solidFill>
                  <a:schemeClr val="tx1"/>
                </a:solidFill>
              </a:rPr>
              <a:t>. </a:t>
            </a:r>
            <a:r>
              <a:rPr lang="en-US" altLang="zh-TW" b="1" dirty="0" err="1" smtClean="0">
                <a:solidFill>
                  <a:schemeClr val="tx1"/>
                </a:solidFill>
              </a:rPr>
              <a:t>CommandLineRunner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accepts the argument, which are passed at time of server startup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https://www.tutorialspoint.com/spring_boot/spring_boot_runners.htm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9.1 Application Runner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9.1 Application Runner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Application Runner is an interface used to execute the code after the Spring Boot application started.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example given below shows how to implement the Application Runner interface on the main class file.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https://www.tutorialspoint.com/spring_boot/spring_boot_runners.htm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59632" y="2636912"/>
            <a:ext cx="6696744" cy="38884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package </a:t>
            </a:r>
            <a:r>
              <a:rPr lang="en-US" altLang="zh-TW" sz="1400" dirty="0" err="1" smtClean="0"/>
              <a:t>com.tutorialspoint.demo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org.springframework.boot.ApplicationArguments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org.springframework.boot.ApplicationRunner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org.springframework.boot.SpringApplication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org.springframework.boot.autoconfigure.SpringBootApplication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@</a:t>
            </a:r>
            <a:r>
              <a:rPr lang="en-US" altLang="zh-TW" sz="1400" dirty="0" err="1" smtClean="0"/>
              <a:t>SpringBootApplication</a:t>
            </a:r>
            <a:r>
              <a:rPr lang="en-US" altLang="zh-TW" sz="14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DemoApplication</a:t>
            </a:r>
            <a:r>
              <a:rPr lang="en-US" altLang="zh-TW" sz="1400" dirty="0" smtClean="0"/>
              <a:t> implements </a:t>
            </a:r>
            <a:r>
              <a:rPr lang="en-US" altLang="zh-TW" sz="1400" dirty="0" err="1" smtClean="0"/>
              <a:t>ApplicationRunner</a:t>
            </a:r>
            <a:r>
              <a:rPr lang="en-US" altLang="zh-TW" sz="1400" dirty="0" smtClean="0"/>
              <a:t>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public static void main(String[]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SpringApplication.run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DemoApplication.class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@Override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public void </a:t>
            </a:r>
            <a:r>
              <a:rPr lang="en-US" altLang="zh-TW" sz="1400" dirty="0" smtClean="0"/>
              <a:t>run (</a:t>
            </a:r>
            <a:r>
              <a:rPr lang="en-US" altLang="zh-TW" sz="1400" b="1" dirty="0" err="1" smtClean="0">
                <a:solidFill>
                  <a:srgbClr val="C00000"/>
                </a:solidFill>
              </a:rPr>
              <a:t>ApplicationArguments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 arg0</a:t>
            </a:r>
            <a:r>
              <a:rPr lang="en-US" altLang="zh-TW" sz="1400" dirty="0" smtClean="0"/>
              <a:t>) throws Exception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("Hello World from Application Runner");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}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9.1 Application Runner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observe the console window below </a:t>
            </a:r>
            <a:r>
              <a:rPr lang="en-US" altLang="zh-TW" b="1" dirty="0" smtClean="0"/>
              <a:t>Hello World from Application Runner</a:t>
            </a:r>
            <a:r>
              <a:rPr lang="en-US" altLang="zh-TW" dirty="0" smtClean="0"/>
              <a:t>, the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 statement is executed after the Tomcat started.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https://www.tutorialspoint.com/spring_boot/spring_boot_runners.htm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Hello World From Application Ru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17015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9.2 Command Line Runner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9.2 Command Line Runner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Command Line Runner is an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It is used to execute the code after the Spring Boot application started.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example given below shows how to implement the Command Line Runner interface on the main class file.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https://www.tutorialspoint.com/spring_boot/spring_boot_runners.htm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59632" y="2636912"/>
            <a:ext cx="6696744" cy="3600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package </a:t>
            </a:r>
            <a:r>
              <a:rPr lang="en-US" altLang="zh-TW" sz="1400" dirty="0" err="1" smtClean="0"/>
              <a:t>com.tutorialspoint.demo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org.springframework.boot.CommandLineRunner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org.springframework.boot.SpringApplication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org.springframework.boot.autoconfigure.SpringBootApplication</a:t>
            </a:r>
            <a:r>
              <a:rPr lang="en-US" altLang="zh-TW" sz="14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@</a:t>
            </a:r>
            <a:r>
              <a:rPr lang="en-US" altLang="zh-TW" sz="1400" dirty="0" err="1" smtClean="0"/>
              <a:t>SpringBootApplication</a:t>
            </a:r>
            <a:r>
              <a:rPr lang="en-US" altLang="zh-TW" sz="14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DemoApplication</a:t>
            </a:r>
            <a:r>
              <a:rPr lang="en-US" altLang="zh-TW" sz="1400" dirty="0" smtClean="0"/>
              <a:t> implements </a:t>
            </a:r>
            <a:r>
              <a:rPr lang="en-US" altLang="zh-TW" sz="1400" dirty="0" err="1" smtClean="0"/>
              <a:t>CommandLineRunner</a:t>
            </a:r>
            <a:r>
              <a:rPr lang="en-US" altLang="zh-TW" sz="1400" dirty="0" smtClean="0"/>
              <a:t>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public static void main(String[]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SpringApplication.run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DemoApplication.class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@Override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public void </a:t>
            </a:r>
            <a:r>
              <a:rPr lang="en-US" altLang="zh-TW" sz="1400" dirty="0" smtClean="0"/>
              <a:t>run (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String... arg0</a:t>
            </a:r>
            <a:r>
              <a:rPr lang="en-US" altLang="zh-TW" sz="1400" dirty="0" smtClean="0"/>
              <a:t>) throws Exception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("Hello world from Command Line Runner");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400" dirty="0" smtClean="0"/>
              <a:t>}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9.2 Command Line Runner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mtClean="0"/>
              <a:t>Look </a:t>
            </a:r>
            <a:r>
              <a:rPr lang="en-US" altLang="zh-TW" dirty="0" smtClean="0"/>
              <a:t>at the console window below “Hello world from Command Line Runner”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 statement is executed after the Tomcat started.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https://www.tutorialspoint.com/spring_boot/spring_boot_runners.htm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1506" name="Picture 2" descr="Command Line Ru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276872"/>
            <a:ext cx="7920881" cy="54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345</Words>
  <Application>Microsoft Office PowerPoint</Application>
  <PresentationFormat>如螢幕大小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9 Runner</vt:lpstr>
      <vt:lpstr>9 Runner</vt:lpstr>
      <vt:lpstr>9.1 Application Runner</vt:lpstr>
      <vt:lpstr>9.1 Application Runner</vt:lpstr>
      <vt:lpstr>9.1 Application Runner</vt:lpstr>
      <vt:lpstr>9.2 Command Line Runner</vt:lpstr>
      <vt:lpstr>9.2 Command Line Runner</vt:lpstr>
      <vt:lpstr>9.2 Command Line Runner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270</cp:revision>
  <dcterms:created xsi:type="dcterms:W3CDTF">2018-09-28T16:40:41Z</dcterms:created>
  <dcterms:modified xsi:type="dcterms:W3CDTF">2018-10-15T01:52:36Z</dcterms:modified>
</cp:coreProperties>
</file>