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73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smtClean="0">
                <a:solidFill>
                  <a:srgbClr val="FFFF00"/>
                </a:solidFill>
              </a:rPr>
              <a:t>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Boot is an open source Java-based framework used to create a Micro Service for end-to-end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It is developed by Pivotal Team.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It is easy to create a stand-alone and production ready spring applications using Spring Boot.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Boot contains a comprehensive infrastructure support for developing a micro service and enables you to develop enterprise-ready applications that you can </a:t>
            </a:r>
            <a:r>
              <a:rPr lang="en-US" altLang="zh-TW" b="1" dirty="0" smtClean="0"/>
              <a:t>“just run”</a:t>
            </a:r>
            <a:r>
              <a:rPr lang="en-US" altLang="zh-TW" dirty="0" smtClean="0"/>
              <a:t>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Prerequisites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boot need experience  of </a:t>
            </a:r>
            <a:r>
              <a:rPr lang="en-US" altLang="zh-TW" b="1" dirty="0" smtClean="0"/>
              <a:t>Java, Spring, Maven</a:t>
            </a:r>
            <a:r>
              <a:rPr lang="en-US" altLang="zh-TW" dirty="0" smtClean="0"/>
              <a:t>, and </a:t>
            </a:r>
            <a:r>
              <a:rPr lang="en-US" altLang="zh-TW" b="1" dirty="0" err="1" smtClean="0"/>
              <a:t>Gradle</a:t>
            </a:r>
            <a:r>
              <a:rPr lang="en-US" altLang="zh-TW" dirty="0" smtClean="0"/>
              <a:t>. 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You can easily understand the concepts of Spring Boot if you have knowledge on these concepts. 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It would be an additional advantage if you have an idea about writing a RESTful Web Service.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https://www.tutorialspoint.com/spring_boot/index.htm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85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1 Spring Boot</vt:lpstr>
      <vt:lpstr>1 Spring Boot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43</cp:revision>
  <dcterms:created xsi:type="dcterms:W3CDTF">2018-09-28T16:40:41Z</dcterms:created>
  <dcterms:modified xsi:type="dcterms:W3CDTF">2018-10-14T02:59:06Z</dcterms:modified>
</cp:coreProperties>
</file>