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4" r:id="rId4"/>
    <p:sldId id="263" r:id="rId5"/>
    <p:sldId id="267" r:id="rId6"/>
    <p:sldId id="266" r:id="rId7"/>
    <p:sldId id="268" r:id="rId8"/>
    <p:sldId id="269" r:id="rId9"/>
    <p:sldId id="270" r:id="rId10"/>
    <p:sldId id="260" r:id="rId11"/>
    <p:sldId id="271" r:id="rId12"/>
    <p:sldId id="261" r:id="rId13"/>
    <p:sldId id="262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3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2AEAA-A254-4976-85E2-51652E861E8E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6B6-66FC-4419-BAFF-9ED63CBC3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spring.io/spring-boot/docs/current/reference/html/getting-started-installing-spring-boot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spring.io/spring-boot/docs/current/reference/html/getting-started-installing-spring-boot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-us.apache.org/dist/mave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smtClean="0">
                <a:solidFill>
                  <a:srgbClr val="FFFF00"/>
                </a:solidFill>
              </a:rPr>
              <a:t>3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Quick Start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3.4 Edit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Hello.groovy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Code: </a:t>
            </a:r>
            <a:r>
              <a:rPr lang="en-US" altLang="zh-TW" dirty="0" err="1" smtClean="0"/>
              <a:t>Hello.groovy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https://www.tutorialspoint.com/spring_boot/spring_boot_quick_start.htm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4905375" cy="2695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3.5 Run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Hello.groovy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3.5 Run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Hello.groovy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Change directory to “</a:t>
            </a:r>
            <a:r>
              <a:rPr lang="en-US" altLang="zh-TW" dirty="0" err="1" smtClean="0"/>
              <a:t>Hello.groovy</a:t>
            </a:r>
            <a:r>
              <a:rPr lang="en-US" altLang="zh-TW" dirty="0" smtClean="0"/>
              <a:t>” </a:t>
            </a:r>
            <a:r>
              <a:rPr lang="en-US" altLang="zh-TW" dirty="0" err="1" smtClean="0"/>
              <a:t>locaiton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Type : spring run </a:t>
            </a:r>
            <a:r>
              <a:rPr lang="en-US" altLang="zh-TW" dirty="0" err="1" smtClean="0">
                <a:solidFill>
                  <a:schemeClr val="tx1"/>
                </a:solidFill>
              </a:rPr>
              <a:t>hello.groovy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https://www.tutorialspoint.com/spring_boot/spring_boot_quick_start.htm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315075" cy="3228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3.5 Run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Hello.groovy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Open chrome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Type: “localhost:8080”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Chrome display “Hello Spring Boot” by the code “</a:t>
            </a:r>
            <a:r>
              <a:rPr lang="en-US" altLang="zh-TW" dirty="0" err="1" smtClean="0">
                <a:solidFill>
                  <a:schemeClr val="tx1"/>
                </a:solidFill>
              </a:rPr>
              <a:t>hello.groovy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https://www.tutorialspoint.com/spring_boot/spring_boot_quick_start.htm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92896"/>
            <a:ext cx="3781425" cy="1514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This chapter will teach you how to create a Spring Boot application using Maven and </a:t>
            </a:r>
            <a:r>
              <a:rPr lang="en-US" altLang="zh-TW" dirty="0" err="1" smtClean="0"/>
              <a:t>Gradle</a:t>
            </a:r>
            <a:r>
              <a:rPr lang="en-US" altLang="zh-TW" dirty="0" smtClean="0"/>
              <a:t>.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Download spring-boot-</a:t>
            </a:r>
            <a:r>
              <a:rPr lang="en-US" altLang="zh-TW" dirty="0" err="1" smtClean="0">
                <a:solidFill>
                  <a:schemeClr val="tx1"/>
                </a:solidFill>
              </a:rPr>
              <a:t>cli</a:t>
            </a:r>
            <a:r>
              <a:rPr lang="en-US" altLang="zh-TW" dirty="0" smtClean="0"/>
              <a:t> from : </a:t>
            </a:r>
            <a:r>
              <a:rPr lang="en-US" altLang="zh-TW" dirty="0" smtClean="0">
                <a:hlinkClick r:id="rId2"/>
              </a:rPr>
              <a:t>https://docs.spring.io/spring-boot/docs/current/reference/html/getting-started-installing-spring-boot.html#getting-started-installing-the-cli</a:t>
            </a:r>
            <a:endParaRPr lang="en-US" altLang="zh-TW" dirty="0" smtClean="0"/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Unzip and put into “C:\Sping\spring-boot-cli-2.0.5”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Setup Environment variable: PSRING_BOOT_HOME= “C:\Spring\Spring-boot-cli-2.0.5”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Setup Environment variable: PATH = %PRING_BOOT_HOME\bin”; …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Start command window and type: spring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https://www.tutorialspoint.com/spring_boot/spring_boot_quick_start.htm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221088"/>
            <a:ext cx="3904239" cy="6480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3.1 Setup Spring Boot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Setup Spring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Download </a:t>
            </a:r>
            <a:r>
              <a:rPr lang="en-US" altLang="zh-TW" dirty="0" smtClean="0">
                <a:solidFill>
                  <a:schemeClr val="tx1"/>
                </a:solidFill>
              </a:rPr>
              <a:t>spring-boot-</a:t>
            </a:r>
            <a:r>
              <a:rPr lang="en-US" altLang="zh-TW" dirty="0" err="1" smtClean="0">
                <a:solidFill>
                  <a:schemeClr val="tx1"/>
                </a:solidFill>
              </a:rPr>
              <a:t>cli</a:t>
            </a:r>
            <a:r>
              <a:rPr lang="en-US" altLang="zh-TW" dirty="0" smtClean="0"/>
              <a:t> from : </a:t>
            </a:r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docs.spring.io/spring-boot/docs/current/reference/html/getting-started-installing-spring-boot.html#getting-started-installing-the-cli</a:t>
            </a:r>
            <a:endParaRPr lang="en-US" altLang="zh-TW" dirty="0" smtClean="0"/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SPRING_BOOT_HOME= “C:\Spring\spring-boot-cli-2.0.5 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PATH = %SPRING_BOO_HOME%\bin;…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C:\&gt; spring --version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https://www.tutorialspoint.com/spring_boot/spring_boot_quick_start.htm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284984"/>
            <a:ext cx="2524125" cy="447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3.2 Setup Maven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3.2 Setup Maven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Download Maven</a:t>
            </a:r>
            <a:r>
              <a:rPr lang="en-US" altLang="zh-TW" dirty="0" smtClean="0"/>
              <a:t> </a:t>
            </a:r>
            <a:r>
              <a:rPr lang="en-US" altLang="zh-TW" dirty="0" smtClean="0"/>
              <a:t>from : </a:t>
            </a:r>
            <a:r>
              <a:rPr lang="en-US" altLang="zh-TW" dirty="0" smtClean="0">
                <a:hlinkClick r:id="rId2"/>
              </a:rPr>
              <a:t>https://www-us.apache.org/dist/maven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Unzip and put under C:\Program Files\Apache\maven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Set M2_HOME = “</a:t>
            </a:r>
            <a:r>
              <a:rPr lang="en-US" altLang="zh-TW" dirty="0" smtClean="0"/>
              <a:t>C:\Program Files\Apache\maven”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Set PATH =%M2_HOME%\bin;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https://www.tutorialspoint.com/spring_boot/spring_boot_quick_start.htm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852936"/>
            <a:ext cx="6315075" cy="1247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3.3 Setup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Gradle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3.3 Setup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Gradle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6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Download </a:t>
            </a:r>
            <a:r>
              <a:rPr lang="en-US" altLang="zh-TW" dirty="0" err="1" smtClean="0">
                <a:solidFill>
                  <a:schemeClr val="tx1"/>
                </a:solidFill>
              </a:rPr>
              <a:t>Gradle</a:t>
            </a:r>
            <a:r>
              <a:rPr lang="en-US" altLang="zh-TW" dirty="0" smtClean="0"/>
              <a:t> </a:t>
            </a:r>
            <a:r>
              <a:rPr lang="en-US" altLang="zh-TW" dirty="0" smtClean="0"/>
              <a:t>from : </a:t>
            </a:r>
            <a:r>
              <a:rPr lang="en-US" altLang="zh-TW" dirty="0" smtClean="0"/>
              <a:t>https://gradle.org/releases/</a:t>
            </a:r>
            <a:endParaRPr lang="en-US" altLang="zh-TW" dirty="0" smtClean="0"/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Unzip and put under C:\Spring\Gradle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Set GRADLE_HOME = “</a:t>
            </a:r>
            <a:r>
              <a:rPr lang="en-US" altLang="zh-TW" dirty="0" smtClean="0"/>
              <a:t>C:\Spring\Gradle”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Set PATH =%GRADLE_HOME%\bin;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https://www.tutorialspoint.com/spring_boot/spring_boot_quick_start.htm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5343525" cy="2009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3.4 Edit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Hello.groovy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300</Words>
  <Application>Microsoft Office PowerPoint</Application>
  <PresentationFormat>如螢幕大小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3 Quick Start</vt:lpstr>
      <vt:lpstr>3 Introduction</vt:lpstr>
      <vt:lpstr>3.1 Setup Spring Boot</vt:lpstr>
      <vt:lpstr>3.1 Setup Spring</vt:lpstr>
      <vt:lpstr>3.2 Setup Maven</vt:lpstr>
      <vt:lpstr>3.2 Setup Maven</vt:lpstr>
      <vt:lpstr>3.3 Setup Gradle</vt:lpstr>
      <vt:lpstr>3.3 Setup Gradle</vt:lpstr>
      <vt:lpstr>3.4 Edit Hello.groovy</vt:lpstr>
      <vt:lpstr>3.4 Edit Hello.groovy</vt:lpstr>
      <vt:lpstr>3.5 Run Hello.groovy</vt:lpstr>
      <vt:lpstr>3.5 Run Hello.groovy</vt:lpstr>
      <vt:lpstr>3.5 Run Hello.groovy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94</cp:revision>
  <dcterms:created xsi:type="dcterms:W3CDTF">2018-09-28T16:40:41Z</dcterms:created>
  <dcterms:modified xsi:type="dcterms:W3CDTF">2018-10-14T04:39:36Z</dcterms:modified>
</cp:coreProperties>
</file>