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71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4" r:id="rId27"/>
    <p:sldId id="285" r:id="rId28"/>
    <p:sldId id="283" r:id="rId29"/>
    <p:sldId id="286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2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3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AEAA-A254-4976-85E2-51652E861E8E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6B6-66FC-4419-BAFF-9ED63CBC3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 Bootstrapping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4.2 Maven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Maven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Unzip GradelDemo.zip and MavenDemo.zip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4662091" cy="13220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4.2 Maven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</a:t>
            </a:r>
            <a:r>
              <a:rPr lang="en-US" altLang="zh-TW" dirty="0" err="1" smtClean="0"/>
              <a:t>MavenDemo</a:t>
            </a:r>
            <a:r>
              <a:rPr lang="en-US" altLang="zh-TW" dirty="0" smtClean="0"/>
              <a:t>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 </a:t>
            </a:r>
            <a:r>
              <a:rPr lang="en-US" altLang="zh-TW" b="1" dirty="0" smtClean="0"/>
              <a:t>pom.xml</a:t>
            </a:r>
            <a:r>
              <a:rPr lang="en-US" altLang="zh-TW" dirty="0" smtClean="0"/>
              <a:t> file looks as shown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5648121" cy="376736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4.3 Gradle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Gradle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the </a:t>
            </a:r>
            <a:r>
              <a:rPr lang="en-US" altLang="zh-TW" dirty="0" err="1" smtClean="0"/>
              <a:t>GradleDemo</a:t>
            </a:r>
            <a:r>
              <a:rPr lang="en-US" altLang="zh-TW" dirty="0" smtClean="0"/>
              <a:t>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There is file </a:t>
            </a:r>
            <a:r>
              <a:rPr lang="en-US" altLang="zh-TW" dirty="0" err="1" smtClean="0"/>
              <a:t>build.gradle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0848"/>
            <a:ext cx="3168352" cy="16720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4.3 Gradle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err="1" smtClean="0"/>
              <a:t>build.gradle</a:t>
            </a:r>
            <a:r>
              <a:rPr lang="en-US" altLang="zh-TW" dirty="0" smtClean="0"/>
              <a:t> is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027629" cy="36724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4.4 Class Path Dependencies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4.4 Class Path Dependencies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Boot provides a number of </a:t>
            </a:r>
            <a:r>
              <a:rPr lang="en-US" altLang="zh-TW" b="1" dirty="0" smtClean="0"/>
              <a:t>Starters</a:t>
            </a:r>
            <a:r>
              <a:rPr lang="en-US" altLang="zh-TW" dirty="0" smtClean="0"/>
              <a:t> to add the jars in our class path.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For example, for writing a Rest Endpoint, we need to add the </a:t>
            </a:r>
            <a:r>
              <a:rPr lang="en-US" altLang="zh-TW" b="1" dirty="0" smtClean="0"/>
              <a:t>spring-boot-starter-web</a:t>
            </a:r>
            <a:r>
              <a:rPr lang="en-US" altLang="zh-TW" dirty="0" smtClean="0"/>
              <a:t> dependency in our class path.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Observe the codes shown below for a better understanding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4.4 Class Path Dependencies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Maven dependency</a:t>
            </a:r>
            <a:r>
              <a:rPr lang="en-US" altLang="zh-TW" dirty="0" smtClean="0"/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67544" y="1772816"/>
            <a:ext cx="3888432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&lt;dependencies&gt;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</a:t>
            </a:r>
            <a:r>
              <a:rPr lang="en-US" altLang="zh-TW" sz="1200" dirty="0" err="1" smtClean="0"/>
              <a:t>groupId</a:t>
            </a: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org.springframework.boot</a:t>
            </a:r>
            <a:r>
              <a:rPr lang="en-US" altLang="zh-TW" sz="1200" dirty="0" smtClean="0"/>
              <a:t>&lt;/</a:t>
            </a:r>
            <a:r>
              <a:rPr lang="en-US" altLang="zh-TW" sz="1200" dirty="0" err="1" smtClean="0"/>
              <a:t>groupId</a:t>
            </a:r>
            <a:r>
              <a:rPr lang="en-US" altLang="zh-TW" sz="1200" dirty="0" smtClean="0"/>
              <a:t>&gt;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</a:t>
            </a:r>
            <a:r>
              <a:rPr lang="en-US" altLang="zh-TW" sz="1200" dirty="0" err="1" smtClean="0"/>
              <a:t>artifactId</a:t>
            </a:r>
            <a:r>
              <a:rPr lang="en-US" altLang="zh-TW" sz="1200" dirty="0" smtClean="0"/>
              <a:t>&gt;spring-boot-starter&lt;/</a:t>
            </a:r>
            <a:r>
              <a:rPr lang="en-US" altLang="zh-TW" sz="1200" dirty="0" err="1" smtClean="0"/>
              <a:t>artifactId</a:t>
            </a:r>
            <a:r>
              <a:rPr lang="en-US" altLang="zh-TW" sz="1200" dirty="0" smtClean="0"/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</a:t>
            </a:r>
            <a:r>
              <a:rPr lang="en-US" altLang="zh-TW" sz="1200" dirty="0" err="1" smtClean="0"/>
              <a:t>groupId</a:t>
            </a: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org.springframework.boot</a:t>
            </a:r>
            <a:r>
              <a:rPr lang="en-US" altLang="zh-TW" sz="1200" dirty="0" smtClean="0"/>
              <a:t>&lt;/</a:t>
            </a:r>
            <a:r>
              <a:rPr lang="en-US" altLang="zh-TW" sz="1200" dirty="0" err="1" smtClean="0"/>
              <a:t>groupId</a:t>
            </a:r>
            <a:r>
              <a:rPr lang="en-US" altLang="zh-TW" sz="1200" dirty="0" smtClean="0"/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</a:t>
            </a:r>
            <a:r>
              <a:rPr lang="en-US" altLang="zh-TW" sz="1200" dirty="0" err="1" smtClean="0"/>
              <a:t>artifactId</a:t>
            </a:r>
            <a:r>
              <a:rPr lang="en-US" altLang="zh-TW" sz="1200" dirty="0" smtClean="0"/>
              <a:t>&gt;spring-boot-starter-test&lt;/</a:t>
            </a:r>
            <a:r>
              <a:rPr lang="en-US" altLang="zh-TW" sz="1200" dirty="0" err="1" smtClean="0"/>
              <a:t>artifactId</a:t>
            </a:r>
            <a:r>
              <a:rPr lang="en-US" altLang="zh-TW" sz="1200" dirty="0" smtClean="0"/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&lt;scope&gt;test&lt;/scope&gt;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&lt;/dependencies&gt;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499992" y="1844824"/>
            <a:ext cx="3888432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&lt;dependencies&gt;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</a:t>
            </a:r>
            <a:r>
              <a:rPr lang="en-US" altLang="zh-TW" sz="1200" dirty="0" err="1" smtClean="0"/>
              <a:t>groupId</a:t>
            </a: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org.springframework.boot</a:t>
            </a:r>
            <a:r>
              <a:rPr lang="en-US" altLang="zh-TW" sz="1200" dirty="0" smtClean="0"/>
              <a:t>&lt;/</a:t>
            </a:r>
            <a:r>
              <a:rPr lang="en-US" altLang="zh-TW" sz="1200" dirty="0" err="1" smtClean="0"/>
              <a:t>groupId</a:t>
            </a:r>
            <a:r>
              <a:rPr lang="en-US" altLang="zh-TW" sz="1200" dirty="0" smtClean="0"/>
              <a:t>&gt;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&lt;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artifactId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&gt;spring-boot-starter-web&lt;/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artifactId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&lt;dependency&gt;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</a:t>
            </a:r>
            <a:r>
              <a:rPr lang="en-US" altLang="zh-TW" sz="1200" dirty="0" err="1" smtClean="0"/>
              <a:t>groupId</a:t>
            </a: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org.springframework.boot</a:t>
            </a:r>
            <a:r>
              <a:rPr lang="en-US" altLang="zh-TW" sz="1200" dirty="0" smtClean="0"/>
              <a:t>&lt;/</a:t>
            </a:r>
            <a:r>
              <a:rPr lang="en-US" altLang="zh-TW" sz="1200" dirty="0" err="1" smtClean="0"/>
              <a:t>groupId</a:t>
            </a:r>
            <a:r>
              <a:rPr lang="en-US" altLang="zh-TW" sz="1200" dirty="0" smtClean="0"/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</a:t>
            </a:r>
            <a:r>
              <a:rPr lang="en-US" altLang="zh-TW" sz="1200" dirty="0" err="1" smtClean="0"/>
              <a:t>artifactId</a:t>
            </a:r>
            <a:r>
              <a:rPr lang="en-US" altLang="zh-TW" sz="1200" dirty="0" smtClean="0"/>
              <a:t>&gt;spring-boot-starter-test&lt;/</a:t>
            </a:r>
            <a:r>
              <a:rPr lang="en-US" altLang="zh-TW" sz="1200" dirty="0" err="1" smtClean="0"/>
              <a:t>artifactId</a:t>
            </a:r>
            <a:r>
              <a:rPr lang="en-US" altLang="zh-TW" sz="1200" dirty="0" smtClean="0"/>
              <a:t>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    &lt;scope&gt;test&lt;/scope&gt;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&lt;/dependency&gt;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&lt;/dependencies&gt;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</a:p>
        </p:txBody>
      </p:sp>
      <p:sp>
        <p:nvSpPr>
          <p:cNvPr id="9" name="矩形 8"/>
          <p:cNvSpPr/>
          <p:nvPr/>
        </p:nvSpPr>
        <p:spPr>
          <a:xfrm>
            <a:off x="4860032" y="2564904"/>
            <a:ext cx="31683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55576" y="2492896"/>
            <a:ext cx="29523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3"/>
            <a:endCxn id="9" idx="1"/>
          </p:cNvCxnSpPr>
          <p:nvPr/>
        </p:nvCxnSpPr>
        <p:spPr>
          <a:xfrm>
            <a:off x="3707904" y="2600908"/>
            <a:ext cx="1152128" cy="720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4.4 Class Path Dependencies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Gradle dependency</a:t>
            </a:r>
            <a:r>
              <a:rPr lang="en-US" altLang="zh-TW" dirty="0" smtClean="0"/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259632" y="1772816"/>
            <a:ext cx="4968552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dependencies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implementation('</a:t>
            </a:r>
            <a:r>
              <a:rPr lang="en-US" altLang="zh-TW" sz="1200" dirty="0" err="1" smtClean="0"/>
              <a:t>org.springframework.boot:spring</a:t>
            </a:r>
            <a:r>
              <a:rPr lang="en-US" altLang="zh-TW" sz="1200" dirty="0" smtClean="0"/>
              <a:t>-boot-starter')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testImplementation</a:t>
            </a:r>
            <a:r>
              <a:rPr lang="en-US" altLang="zh-TW" sz="1200" dirty="0" smtClean="0"/>
              <a:t>('</a:t>
            </a:r>
            <a:r>
              <a:rPr lang="en-US" altLang="zh-TW" sz="1200" dirty="0" err="1" smtClean="0"/>
              <a:t>org.springframework.boot:spring</a:t>
            </a:r>
            <a:r>
              <a:rPr lang="en-US" altLang="zh-TW" sz="1200" dirty="0" smtClean="0"/>
              <a:t>-boot-starter-test')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1259632" y="3068960"/>
            <a:ext cx="4968552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dependencies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implementation('</a:t>
            </a:r>
            <a:r>
              <a:rPr lang="en-US" altLang="zh-TW" sz="1200" dirty="0" err="1" smtClean="0"/>
              <a:t>org.springframework.boot:spring</a:t>
            </a:r>
            <a:r>
              <a:rPr lang="en-US" altLang="zh-TW" sz="1200" dirty="0" smtClean="0"/>
              <a:t>-boot-starter-web')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testImplementation</a:t>
            </a:r>
            <a:r>
              <a:rPr lang="en-US" altLang="zh-TW" sz="1200" dirty="0" smtClean="0"/>
              <a:t>('</a:t>
            </a:r>
            <a:r>
              <a:rPr lang="en-US" altLang="zh-TW" sz="1200" dirty="0" err="1" smtClean="0"/>
              <a:t>org.springframework.boot:spring</a:t>
            </a:r>
            <a:r>
              <a:rPr lang="en-US" altLang="zh-TW" sz="1200" dirty="0" smtClean="0"/>
              <a:t>-boot-starter-test')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}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 </a:t>
            </a:r>
          </a:p>
        </p:txBody>
      </p:sp>
      <p:sp>
        <p:nvSpPr>
          <p:cNvPr id="9" name="矩形 8"/>
          <p:cNvSpPr/>
          <p:nvPr/>
        </p:nvSpPr>
        <p:spPr>
          <a:xfrm>
            <a:off x="1475656" y="3356992"/>
            <a:ext cx="43924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03648" y="2060848"/>
            <a:ext cx="43924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2"/>
            <a:endCxn id="9" idx="0"/>
          </p:cNvCxnSpPr>
          <p:nvPr/>
        </p:nvCxnSpPr>
        <p:spPr>
          <a:xfrm>
            <a:off x="3599892" y="2204864"/>
            <a:ext cx="72008" cy="11521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Bootstrapping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This chapter will explain you how to perform bootstrapping on a Spring Boot application.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4.5 Java Main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Java Main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main method should be writing the Spring Boot Application class. This class should be annotated with </a:t>
            </a:r>
            <a:r>
              <a:rPr lang="en-US" altLang="zh-TW" b="1" dirty="0" smtClean="0"/>
              <a:t>@</a:t>
            </a:r>
            <a:r>
              <a:rPr lang="en-US" altLang="zh-TW" b="1" dirty="0" err="1" smtClean="0"/>
              <a:t>SpringBootApplication</a:t>
            </a:r>
            <a:r>
              <a:rPr lang="en-US" altLang="zh-TW" dirty="0" smtClean="0"/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This is the entry point of the spring boot application to start. You can find the main class file under </a:t>
            </a:r>
            <a:r>
              <a:rPr lang="en-US" altLang="zh-TW" b="1" dirty="0" err="1" smtClean="0"/>
              <a:t>src</a:t>
            </a:r>
            <a:r>
              <a:rPr lang="en-US" altLang="zh-TW" b="1" dirty="0" smtClean="0"/>
              <a:t>/java/main</a:t>
            </a:r>
            <a:r>
              <a:rPr lang="en-US" altLang="zh-TW" dirty="0" smtClean="0"/>
              <a:t> directories with the default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this example, the main class file is located at the </a:t>
            </a:r>
            <a:r>
              <a:rPr lang="en-US" altLang="zh-TW" b="1" dirty="0" err="1" smtClean="0"/>
              <a:t>src</a:t>
            </a:r>
            <a:r>
              <a:rPr lang="en-US" altLang="zh-TW" b="1" dirty="0" smtClean="0"/>
              <a:t>/java/main</a:t>
            </a:r>
            <a:r>
              <a:rPr lang="en-US" altLang="zh-TW" dirty="0" smtClean="0"/>
              <a:t> directories with the default package </a:t>
            </a:r>
            <a:r>
              <a:rPr lang="en-US" altLang="zh-TW" b="1" dirty="0" err="1" smtClean="0"/>
              <a:t>com.tutorialspoint.demo</a:t>
            </a:r>
            <a:r>
              <a:rPr lang="en-US" altLang="zh-TW" dirty="0" smtClean="0"/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Java Main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Observe the code shown here for a better understanding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1700808"/>
            <a:ext cx="5112568" cy="24482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package </a:t>
            </a:r>
            <a:r>
              <a:rPr lang="en-US" altLang="zh-TW" sz="1200" dirty="0" err="1" smtClean="0">
                <a:latin typeface="+mj-lt"/>
              </a:rPr>
              <a:t>com.tutorialspoint.MavenDemo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org.springframework.boot.SpringApplication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import </a:t>
            </a:r>
            <a:r>
              <a:rPr lang="en-US" altLang="zh-TW" sz="1200" dirty="0" err="1" smtClean="0">
                <a:latin typeface="+mj-lt"/>
              </a:rPr>
              <a:t>org.springframework.boot.autoconfigure.SpringBootApplication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@</a:t>
            </a:r>
            <a:r>
              <a:rPr lang="en-US" altLang="zh-TW" sz="1200" dirty="0" err="1" smtClean="0">
                <a:latin typeface="+mj-lt"/>
              </a:rPr>
              <a:t>SpringBootApplication</a:t>
            </a: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public class </a:t>
            </a:r>
            <a:r>
              <a:rPr lang="en-US" altLang="zh-TW" sz="1200" dirty="0" err="1" smtClean="0">
                <a:latin typeface="+mj-lt"/>
              </a:rPr>
              <a:t>MavenDemoApplication</a:t>
            </a:r>
            <a:r>
              <a:rPr lang="en-US" altLang="zh-TW" sz="1200" dirty="0" smtClean="0">
                <a:latin typeface="+mj-lt"/>
              </a:rPr>
              <a:t>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public static void main(String[] </a:t>
            </a:r>
            <a:r>
              <a:rPr lang="en-US" altLang="zh-TW" sz="1200" dirty="0" err="1" smtClean="0">
                <a:latin typeface="+mj-lt"/>
              </a:rPr>
              <a:t>args</a:t>
            </a:r>
            <a:r>
              <a:rPr lang="en-US" altLang="zh-TW" sz="1200" dirty="0" smtClean="0">
                <a:latin typeface="+mj-lt"/>
              </a:rPr>
              <a:t>)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</a:t>
            </a:r>
            <a:r>
              <a:rPr lang="en-US" altLang="zh-TW" sz="1200" dirty="0" err="1" smtClean="0">
                <a:latin typeface="+mj-lt"/>
              </a:rPr>
              <a:t>SpringApplication.run</a:t>
            </a:r>
            <a:r>
              <a:rPr lang="en-US" altLang="zh-TW" sz="1200" dirty="0" smtClean="0">
                <a:latin typeface="+mj-lt"/>
              </a:rPr>
              <a:t>(</a:t>
            </a:r>
            <a:r>
              <a:rPr lang="en-US" altLang="zh-TW" sz="1200" dirty="0" err="1" smtClean="0">
                <a:latin typeface="+mj-lt"/>
              </a:rPr>
              <a:t>MavenDemoApplication.class</a:t>
            </a:r>
            <a:r>
              <a:rPr lang="en-US" altLang="zh-TW" sz="1200" dirty="0" smtClean="0">
                <a:latin typeface="+mj-lt"/>
              </a:rPr>
              <a:t>, </a:t>
            </a:r>
            <a:r>
              <a:rPr lang="en-US" altLang="zh-TW" sz="1200" dirty="0" err="1" smtClean="0">
                <a:latin typeface="+mj-lt"/>
              </a:rPr>
              <a:t>args</a:t>
            </a:r>
            <a:r>
              <a:rPr lang="en-US" altLang="zh-TW" sz="1200" dirty="0" smtClean="0">
                <a:latin typeface="+mj-lt"/>
              </a:rPr>
              <a:t>);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}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861047"/>
            <a:ext cx="4320480" cy="148501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Java Main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Write a Rest Endpoint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To write a simple Hello World Rest Endpoint in the Spring Boot Application main class file itself, follow the steps shown below −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Firstly, add the </a:t>
            </a:r>
            <a:r>
              <a:rPr lang="en-US" altLang="zh-TW" b="1" dirty="0" smtClean="0">
                <a:solidFill>
                  <a:schemeClr val="tx1"/>
                </a:solidFill>
              </a:rPr>
              <a:t>@</a:t>
            </a:r>
            <a:r>
              <a:rPr lang="en-US" altLang="zh-TW" b="1" dirty="0" err="1" smtClean="0">
                <a:solidFill>
                  <a:schemeClr val="tx1"/>
                </a:solidFill>
              </a:rPr>
              <a:t>RestController</a:t>
            </a:r>
            <a:r>
              <a:rPr lang="en-US" altLang="zh-TW" dirty="0" smtClean="0">
                <a:solidFill>
                  <a:schemeClr val="tx1"/>
                </a:solidFill>
              </a:rPr>
              <a:t> annotation at the top of the class.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Now, write a Request URI method with </a:t>
            </a:r>
            <a:r>
              <a:rPr lang="en-US" altLang="zh-TW" b="1" dirty="0" smtClean="0">
                <a:solidFill>
                  <a:schemeClr val="tx1"/>
                </a:solidFill>
              </a:rPr>
              <a:t>@</a:t>
            </a:r>
            <a:r>
              <a:rPr lang="en-US" altLang="zh-TW" b="1" dirty="0" err="1" smtClean="0">
                <a:solidFill>
                  <a:schemeClr val="tx1"/>
                </a:solidFill>
              </a:rPr>
              <a:t>RequestMapping</a:t>
            </a:r>
            <a:r>
              <a:rPr lang="en-US" altLang="zh-TW" dirty="0" smtClean="0">
                <a:solidFill>
                  <a:schemeClr val="tx1"/>
                </a:solidFill>
              </a:rPr>
              <a:t> annotation.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Then, the Request URI method should return the </a:t>
            </a:r>
            <a:r>
              <a:rPr lang="en-US" altLang="zh-TW" b="1" dirty="0" smtClean="0">
                <a:solidFill>
                  <a:schemeClr val="tx1"/>
                </a:solidFill>
              </a:rPr>
              <a:t>Hello World</a:t>
            </a:r>
            <a:r>
              <a:rPr lang="en-US" altLang="zh-TW" dirty="0" smtClean="0">
                <a:solidFill>
                  <a:schemeClr val="tx1"/>
                </a:solidFill>
              </a:rPr>
              <a:t> string.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Now, your main Spring Boot Application class file will look like as shown in the code given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4.5 Java Main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Code modify as follow: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55576" y="1700808"/>
            <a:ext cx="6048672" cy="34563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package </a:t>
            </a:r>
            <a:r>
              <a:rPr lang="en-US" altLang="zh-TW" sz="1200" dirty="0" err="1" smtClean="0">
                <a:latin typeface="+mj-lt"/>
              </a:rPr>
              <a:t>com.tutorialspoint.MavenDemo;import</a:t>
            </a:r>
            <a:r>
              <a:rPr lang="en-US" altLang="zh-TW" sz="1200" dirty="0" smtClean="0">
                <a:latin typeface="+mj-lt"/>
              </a:rPr>
              <a:t> </a:t>
            </a:r>
            <a:r>
              <a:rPr lang="en-US" altLang="zh-TW" sz="1200" dirty="0" err="1" smtClean="0">
                <a:latin typeface="+mj-lt"/>
              </a:rPr>
              <a:t>org.springframework.boot.SpringApplication;import</a:t>
            </a:r>
            <a:r>
              <a:rPr lang="en-US" altLang="zh-TW" sz="1200" dirty="0" smtClean="0">
                <a:latin typeface="+mj-lt"/>
              </a:rPr>
              <a:t> </a:t>
            </a:r>
            <a:r>
              <a:rPr lang="en-US" altLang="zh-TW" sz="1200" dirty="0" err="1" smtClean="0">
                <a:latin typeface="+mj-lt"/>
              </a:rPr>
              <a:t>org.springframework.boot.autoconfigure.SpringBootApplication</a:t>
            </a:r>
            <a:r>
              <a:rPr lang="en-US" altLang="zh-TW" sz="1200" dirty="0" smtClean="0">
                <a:latin typeface="+mj-lt"/>
              </a:rPr>
              <a:t>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// Add </a:t>
            </a:r>
            <a:r>
              <a:rPr lang="en-US" altLang="zh-TW" sz="1200" dirty="0" err="1" smtClean="0">
                <a:latin typeface="+mj-lt"/>
              </a:rPr>
              <a:t>RestControllerimport</a:t>
            </a:r>
            <a:r>
              <a:rPr lang="en-US" altLang="zh-TW" sz="1200" dirty="0" smtClean="0">
                <a:latin typeface="+mj-lt"/>
              </a:rPr>
              <a:t> </a:t>
            </a:r>
            <a:r>
              <a:rPr lang="en-US" altLang="zh-TW" sz="1200" dirty="0" err="1" smtClean="0">
                <a:latin typeface="+mj-lt"/>
              </a:rPr>
              <a:t>org.springframework.web.bind.annotation.RequestMapping;import</a:t>
            </a:r>
            <a:r>
              <a:rPr lang="en-US" altLang="zh-TW" sz="1200" dirty="0" smtClean="0">
                <a:latin typeface="+mj-lt"/>
              </a:rPr>
              <a:t> </a:t>
            </a:r>
            <a:r>
              <a:rPr lang="en-US" altLang="zh-TW" sz="1200" dirty="0" err="1" smtClean="0">
                <a:latin typeface="+mj-lt"/>
              </a:rPr>
              <a:t>org.springframework.web.bind.annotation.RestController</a:t>
            </a:r>
            <a:r>
              <a:rPr lang="en-US" altLang="zh-TW" sz="1200" dirty="0" smtClean="0">
                <a:latin typeface="+mj-lt"/>
              </a:rPr>
              <a:t>;@</a:t>
            </a:r>
            <a:r>
              <a:rPr lang="en-US" altLang="zh-TW" sz="1200" dirty="0" err="1" smtClean="0">
                <a:latin typeface="+mj-lt"/>
              </a:rPr>
              <a:t>SpringBootApplication</a:t>
            </a:r>
            <a:endParaRPr lang="en-US" altLang="zh-TW" sz="1200" dirty="0" smtClean="0">
              <a:latin typeface="+mj-lt"/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// Add Rest Controller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@</a:t>
            </a:r>
            <a:r>
              <a:rPr lang="en-US" altLang="zh-TW" sz="1200" dirty="0" err="1" smtClean="0">
                <a:latin typeface="+mj-lt"/>
              </a:rPr>
              <a:t>RestControllerpublic</a:t>
            </a:r>
            <a:r>
              <a:rPr lang="en-US" altLang="zh-TW" sz="1200" dirty="0" smtClean="0">
                <a:latin typeface="+mj-lt"/>
              </a:rPr>
              <a:t> class </a:t>
            </a:r>
            <a:r>
              <a:rPr lang="en-US" altLang="zh-TW" sz="1200" dirty="0" err="1" smtClean="0">
                <a:latin typeface="+mj-lt"/>
              </a:rPr>
              <a:t>MavenDemoApplication</a:t>
            </a:r>
            <a:r>
              <a:rPr lang="en-US" altLang="zh-TW" sz="1200" dirty="0" smtClean="0">
                <a:latin typeface="+mj-lt"/>
              </a:rPr>
              <a:t>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public static void main(String[] </a:t>
            </a:r>
            <a:r>
              <a:rPr lang="en-US" altLang="zh-TW" sz="1200" dirty="0" err="1" smtClean="0">
                <a:latin typeface="+mj-lt"/>
              </a:rPr>
              <a:t>args</a:t>
            </a:r>
            <a:r>
              <a:rPr lang="en-US" altLang="zh-TW" sz="1200" dirty="0" smtClean="0">
                <a:latin typeface="+mj-lt"/>
              </a:rPr>
              <a:t>)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   </a:t>
            </a:r>
            <a:r>
              <a:rPr lang="en-US" altLang="zh-TW" sz="1200" dirty="0" err="1" smtClean="0">
                <a:latin typeface="+mj-lt"/>
              </a:rPr>
              <a:t>SpringApplication.run</a:t>
            </a:r>
            <a:r>
              <a:rPr lang="en-US" altLang="zh-TW" sz="1200" dirty="0" smtClean="0">
                <a:latin typeface="+mj-lt"/>
              </a:rPr>
              <a:t>(</a:t>
            </a:r>
            <a:r>
              <a:rPr lang="en-US" altLang="zh-TW" sz="1200" dirty="0" err="1" smtClean="0">
                <a:latin typeface="+mj-lt"/>
              </a:rPr>
              <a:t>MavenDemoApplication.class</a:t>
            </a:r>
            <a:r>
              <a:rPr lang="en-US" altLang="zh-TW" sz="1200" dirty="0" smtClean="0">
                <a:latin typeface="+mj-lt"/>
              </a:rPr>
              <a:t>, </a:t>
            </a:r>
            <a:r>
              <a:rPr lang="en-US" altLang="zh-TW" sz="1200" dirty="0" err="1" smtClean="0">
                <a:latin typeface="+mj-lt"/>
              </a:rPr>
              <a:t>args</a:t>
            </a:r>
            <a:r>
              <a:rPr lang="en-US" altLang="zh-TW" sz="1200" dirty="0" smtClean="0">
                <a:latin typeface="+mj-lt"/>
              </a:rPr>
              <a:t>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@</a:t>
            </a:r>
            <a:r>
              <a:rPr lang="en-US" altLang="zh-TW" sz="1200" dirty="0" err="1" smtClean="0">
                <a:latin typeface="+mj-lt"/>
              </a:rPr>
              <a:t>RequestMapping</a:t>
            </a:r>
            <a:r>
              <a:rPr lang="en-US" altLang="zh-TW" sz="1200" dirty="0" smtClean="0">
                <a:latin typeface="+mj-lt"/>
              </a:rPr>
              <a:t>(value = "/")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public String hello()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return "Hello World";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}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4.6 Create an Executable JAR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4.6 Create an Executable JAR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41044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Create an Executable JAR: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C:\&gt; </a:t>
            </a:r>
            <a:r>
              <a:rPr lang="en-US" altLang="zh-TW" dirty="0" err="1" smtClean="0"/>
              <a:t>MavenDemo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mvb</a:t>
            </a:r>
            <a:r>
              <a:rPr lang="en-US" altLang="zh-TW" dirty="0" smtClean="0"/>
              <a:t> clean install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3725490" cy="402530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4572000" y="1268760"/>
            <a:ext cx="4104456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Create an Executable JAR: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C:\&gt;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GradleDemo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&gt;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gradle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clean build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132856"/>
            <a:ext cx="4110708" cy="99136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4.6 Create an Executable JAR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388843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For  Maven: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C:\&gt; </a:t>
            </a:r>
            <a:r>
              <a:rPr lang="en-US" altLang="zh-TW" b="1" dirty="0" err="1" smtClean="0"/>
              <a:t>cd</a:t>
            </a:r>
            <a:r>
              <a:rPr lang="en-US" altLang="zh-TW" b="1" dirty="0" smtClean="0"/>
              <a:t> target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C:\&gt; dir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7"/>
            <a:ext cx="3816424" cy="172297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副標題 2"/>
          <p:cNvSpPr txBox="1">
            <a:spLocks/>
          </p:cNvSpPr>
          <p:nvPr/>
        </p:nvSpPr>
        <p:spPr>
          <a:xfrm>
            <a:off x="4572000" y="1268760"/>
            <a:ext cx="3600400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 Gradle: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C:\&gt;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cd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build\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libs</a:t>
            </a: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C:\&gt; dir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20888"/>
            <a:ext cx="3892640" cy="10875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4.6 Create an Executable JAR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388843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 smtClean="0"/>
              <a:t>For  Maven: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 smtClean="0"/>
              <a:t>C:\&gt; </a:t>
            </a:r>
            <a:r>
              <a:rPr lang="en-US" altLang="zh-TW" sz="1200" b="1" dirty="0" err="1" smtClean="0"/>
              <a:t>cd</a:t>
            </a:r>
            <a:r>
              <a:rPr lang="en-US" altLang="zh-TW" sz="1200" b="1" dirty="0" smtClean="0"/>
              <a:t> &gt;target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 smtClean="0"/>
              <a:t>C:\&gt;java –jar MavenDemo-0.0.1-SNAPSHOT.jar</a:t>
            </a:r>
            <a:endParaRPr lang="en-US" altLang="zh-TW" sz="12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3827530" cy="405502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4" name="副標題 2"/>
          <p:cNvSpPr txBox="1">
            <a:spLocks/>
          </p:cNvSpPr>
          <p:nvPr/>
        </p:nvSpPr>
        <p:spPr>
          <a:xfrm>
            <a:off x="4427984" y="1268760"/>
            <a:ext cx="3888432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  Gradle: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C:\&gt; </a:t>
            </a:r>
            <a:r>
              <a:rPr kumimoji="0" lang="en-US" altLang="zh-TW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cd</a:t>
            </a: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build\</a:t>
            </a:r>
            <a:r>
              <a:rPr kumimoji="0" lang="en-US" altLang="zh-TW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libs</a:t>
            </a:r>
            <a:endParaRPr kumimoji="0" lang="en-US" altLang="zh-TW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C:\&gt;java –jar MavenDemo-0.0.1-SNAPSHOT.jar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3799833" cy="31409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4.6 Create an Executable JAR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3600400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 smtClean="0"/>
              <a:t>For Maven: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b="1" dirty="0" smtClean="0"/>
              <a:t>Open Chrome and Enter: “localhost:8080”</a:t>
            </a:r>
            <a:endParaRPr lang="en-US" altLang="zh-TW" sz="12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3609975" cy="1514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4716016" y="1268760"/>
            <a:ext cx="3672408" cy="5760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 Gradle: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Open Chrome and Enter: “localhost:8080”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88840"/>
            <a:ext cx="3609975" cy="1514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4.1 Spring Initializer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Spring Initializer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One of the ways to Bootstrapping a Spring Boot application is by using Spring Initializer.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Go to </a:t>
            </a:r>
            <a:r>
              <a:rPr lang="en-US" altLang="zh-TW" u="sng" dirty="0" smtClean="0">
                <a:solidFill>
                  <a:srgbClr val="0070C0"/>
                </a:solidFill>
              </a:rPr>
              <a:t>https.spring.io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Projects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36912"/>
            <a:ext cx="5839971" cy="34560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932040" y="3284984"/>
            <a:ext cx="72008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Spring Initializer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Spring Boot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5552579" cy="297913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051720" y="3645024"/>
            <a:ext cx="1296144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492896"/>
            <a:ext cx="3888432" cy="23286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564904"/>
            <a:ext cx="4025493" cy="21602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Spring Initializer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Spring Boot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Scroll down to bottom of Spring Boot window.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Quick Start </a:t>
            </a:r>
            <a:r>
              <a:rPr lang="en-US" altLang="zh-TW" u="sng" dirty="0" smtClean="0">
                <a:solidFill>
                  <a:srgbClr val="0070C0"/>
                </a:solidFill>
              </a:rPr>
              <a:t>Spring Initializr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28184" y="3861047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Spring Initializer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Initializr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195989" cy="42451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4714115" cy="29249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Spring Initializer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Generate MavenDemo.zip: Specify Artifact: </a:t>
            </a:r>
            <a:r>
              <a:rPr lang="en-US" altLang="zh-TW" dirty="0" err="1" smtClean="0"/>
              <a:t>MavenDemo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95736" y="3645024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347864" y="3645024"/>
            <a:ext cx="1080120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</a:rPr>
              <a:t>MavenDemo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3" idx="1"/>
            <a:endCxn id="11" idx="3"/>
          </p:cNvCxnSpPr>
          <p:nvPr/>
        </p:nvCxnSpPr>
        <p:spPr>
          <a:xfrm flipH="1">
            <a:off x="2843808" y="3825044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51720" y="4509120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635896" y="4581128"/>
            <a:ext cx="1224136" cy="43204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Generate MavenDemo.zip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>
            <a:stCxn id="38" idx="1"/>
            <a:endCxn id="35" idx="3"/>
          </p:cNvCxnSpPr>
          <p:nvPr/>
        </p:nvCxnSpPr>
        <p:spPr>
          <a:xfrm flipH="1" flipV="1">
            <a:off x="2699792" y="4689140"/>
            <a:ext cx="936104" cy="1080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5388401" cy="33859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4.1 Spring Initializer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2493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Generate GradelDemo.zip: Specify Artifact: </a:t>
            </a:r>
            <a:r>
              <a:rPr lang="en-US" altLang="zh-TW" dirty="0" err="1" smtClean="0"/>
              <a:t>GradleDemo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https://www.tutorialspoint.com/spring_boot/spring_boot_bootstrapping.htm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63688" y="4437112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15816" y="4365104"/>
            <a:ext cx="1080120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</a:rPr>
              <a:t>GradleDemo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3" idx="1"/>
            <a:endCxn id="11" idx="3"/>
          </p:cNvCxnSpPr>
          <p:nvPr/>
        </p:nvCxnSpPr>
        <p:spPr>
          <a:xfrm flipH="1">
            <a:off x="2411760" y="4545124"/>
            <a:ext cx="504056" cy="720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71800" y="5085184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788024" y="5013176"/>
            <a:ext cx="1224136" cy="43204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Generate GradleDemo.zip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>
            <a:stCxn id="38" idx="1"/>
            <a:endCxn id="35" idx="3"/>
          </p:cNvCxnSpPr>
          <p:nvPr/>
        </p:nvCxnSpPr>
        <p:spPr>
          <a:xfrm flipH="1">
            <a:off x="3419872" y="5229200"/>
            <a:ext cx="1368152" cy="360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645</Words>
  <Application>Microsoft Office PowerPoint</Application>
  <PresentationFormat>如螢幕大小 (4:3)</PresentationFormat>
  <Paragraphs>223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4 Bootstrapping</vt:lpstr>
      <vt:lpstr>4 Bootstrapping</vt:lpstr>
      <vt:lpstr>4.1 Spring Initializer</vt:lpstr>
      <vt:lpstr>4.1 Spring Initializer</vt:lpstr>
      <vt:lpstr>4.1 Spring Initializer</vt:lpstr>
      <vt:lpstr>4.1 Spring Initializer</vt:lpstr>
      <vt:lpstr>4.1 Spring Initializer</vt:lpstr>
      <vt:lpstr>4.1 Spring Initializer</vt:lpstr>
      <vt:lpstr>4.1 Spring Initializer</vt:lpstr>
      <vt:lpstr>4.2 Maven</vt:lpstr>
      <vt:lpstr>4.2 Maven</vt:lpstr>
      <vt:lpstr>4.2 Maven</vt:lpstr>
      <vt:lpstr>4.3 Gradle</vt:lpstr>
      <vt:lpstr>4.3 Gradle</vt:lpstr>
      <vt:lpstr>4.3 Gradle</vt:lpstr>
      <vt:lpstr>4.4 Class Path Dependencies</vt:lpstr>
      <vt:lpstr>4.4 Class Path Dependencies</vt:lpstr>
      <vt:lpstr>4.4 Class Path Dependencies</vt:lpstr>
      <vt:lpstr>4.4 Class Path Dependencies</vt:lpstr>
      <vt:lpstr>4.5 Java Main Method</vt:lpstr>
      <vt:lpstr>4.5 Java Main Method</vt:lpstr>
      <vt:lpstr>4.5 Java Main Method</vt:lpstr>
      <vt:lpstr>4.5 Java Main Method</vt:lpstr>
      <vt:lpstr>4.5 Java Main Method</vt:lpstr>
      <vt:lpstr>4.6 Create an Executable JAR</vt:lpstr>
      <vt:lpstr>4.6 Create an Executable JAR</vt:lpstr>
      <vt:lpstr>4.6 Create an Executable JAR</vt:lpstr>
      <vt:lpstr>4.6 Create an Executable JAR</vt:lpstr>
      <vt:lpstr>4.6 Create an Executable JAR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168</cp:revision>
  <dcterms:created xsi:type="dcterms:W3CDTF">2018-09-28T16:40:41Z</dcterms:created>
  <dcterms:modified xsi:type="dcterms:W3CDTF">2018-10-14T16:08:40Z</dcterms:modified>
</cp:coreProperties>
</file>