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6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AEAA-A254-4976-85E2-51652E861E8E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6B6-66FC-4419-BAFF-9ED63CBC3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 Tomcat Deployment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5.3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mvn</a:t>
            </a:r>
            <a:r>
              <a:rPr lang="en-US" altLang="zh-TW" b="1" dirty="0" smtClean="0">
                <a:solidFill>
                  <a:srgbClr val="FFFF00"/>
                </a:solidFill>
              </a:rPr>
              <a:t> packaging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Build war: 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packaging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162675" cy="3514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5.3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mvn</a:t>
            </a:r>
            <a:r>
              <a:rPr lang="en-US" altLang="zh-TW" b="1" dirty="0" smtClean="0">
                <a:solidFill>
                  <a:srgbClr val="FFFF00"/>
                </a:solidFill>
              </a:rPr>
              <a:t> packaging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D:\&gt; 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 target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D:\&gt; dir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6219825" cy="3648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5.4 Deploy into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5.4 Deploy into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Apache server: copy war file to </a:t>
            </a:r>
            <a:r>
              <a:rPr lang="en-US" altLang="zh-TW" dirty="0" err="1" smtClean="0"/>
              <a:t>webapps</a:t>
            </a:r>
            <a:r>
              <a:rPr lang="en-US" altLang="zh-TW" dirty="0" smtClean="0"/>
              <a:t>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</a:t>
            </a:r>
            <a:r>
              <a:rPr lang="en-US" altLang="zh-TW" dirty="0" err="1" smtClean="0"/>
              <a:t>apach</a:t>
            </a:r>
            <a:r>
              <a:rPr lang="en-US" altLang="zh-TW" dirty="0" smtClean="0"/>
              <a:t> tomcat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122" name="Picture 2" descr="Tomcat Web Application Mane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220289" cy="4559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5.5 Display on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5.5 Deploy on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mtClean="0"/>
              <a:t>Open Browser</a:t>
            </a:r>
            <a:endParaRPr lang="en-US" altLang="zh-TW" dirty="0" smtClean="0"/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Enter “http</a:t>
            </a:r>
            <a:r>
              <a:rPr lang="en-US" altLang="zh-TW" b="1" dirty="0" smtClean="0"/>
              <a:t>://localhost:8080/demo-0.0.1-SNAPSHOT</a:t>
            </a:r>
            <a:r>
              <a:rPr lang="en-US" altLang="zh-TW" b="1" dirty="0" smtClean="0"/>
              <a:t>/”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9698" name="Picture 2" descr="Successful Deployment Screen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5629275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Tomcat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By using Spring Boot application, we can create a war file to deploy into the web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this chapter, you are going to learn how to create a WAR file and deploy the Spring Boot application in Tomcat web 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Tomcat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spring.io to specify artifact for “</a:t>
            </a:r>
            <a:r>
              <a:rPr lang="en-US" altLang="zh-TW" dirty="0" err="1" smtClean="0"/>
              <a:t>TomcatMavenDemo</a:t>
            </a:r>
            <a:r>
              <a:rPr lang="en-US" altLang="zh-TW" dirty="0" smtClean="0"/>
              <a:t>” and  “</a:t>
            </a:r>
            <a:r>
              <a:rPr lang="en-US" altLang="zh-TW" dirty="0" err="1" smtClean="0"/>
              <a:t>TomcatGradleDemo</a:t>
            </a:r>
            <a:r>
              <a:rPr lang="en-US" altLang="zh-TW" dirty="0" smtClean="0"/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 smtClean="0">
                <a:solidFill>
                  <a:schemeClr val="tx1"/>
                </a:solidFill>
              </a:rPr>
              <a:t>Unip</a:t>
            </a:r>
            <a:r>
              <a:rPr lang="en-US" altLang="zh-TW" dirty="0" smtClean="0">
                <a:solidFill>
                  <a:schemeClr val="tx1"/>
                </a:solidFill>
              </a:rPr>
              <a:t> them into your working directory.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</a:t>
            </a:r>
            <a:r>
              <a:rPr lang="en-US" altLang="zh-TW" b="1" dirty="0" smtClean="0">
                <a:solidFill>
                  <a:srgbClr val="FFFF00"/>
                </a:solidFill>
              </a:rPr>
              <a:t>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Pom.xml: Change  &lt;packaging&gt;war&lt;/packaging&gt;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6302089" cy="4435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5.2 Java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5.2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traditional way of deployment is making the Spring Boot Application </a:t>
            </a:r>
            <a:r>
              <a:rPr lang="en-US" altLang="zh-TW" b="1" dirty="0" smtClean="0"/>
              <a:t>@</a:t>
            </a:r>
            <a:r>
              <a:rPr lang="en-US" altLang="zh-TW" b="1" dirty="0" err="1" smtClean="0"/>
              <a:t>SpringBootApplication</a:t>
            </a:r>
            <a:r>
              <a:rPr lang="en-US" altLang="zh-TW" dirty="0" smtClean="0"/>
              <a:t> class extend the </a:t>
            </a:r>
            <a:r>
              <a:rPr lang="en-US" altLang="zh-TW" b="1" dirty="0" err="1" smtClean="0"/>
              <a:t>SpringBootServletInitializer</a:t>
            </a:r>
            <a:r>
              <a:rPr lang="en-US" altLang="zh-TW" dirty="0" smtClean="0"/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Boot Servlet </a:t>
            </a:r>
            <a:r>
              <a:rPr lang="en-US" altLang="zh-TW" dirty="0" err="1" smtClean="0"/>
              <a:t>Initializer</a:t>
            </a:r>
            <a:r>
              <a:rPr lang="en-US" altLang="zh-TW" dirty="0" smtClean="0"/>
              <a:t> class file allows you to configure the application when it is launched by using Servlet Container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5.2 Java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code for Spring Boot Application class file for JAR file deployment is given below: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https://www.tutorialspoint.com/spring_boot/spring_boot_tomcat_deployment.htm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6330387" cy="38976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5.3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mvn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 packaging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246</Words>
  <Application>Microsoft Office PowerPoint</Application>
  <PresentationFormat>如螢幕大小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5 Tomcat Deployment</vt:lpstr>
      <vt:lpstr>5 Tomcat Deployment</vt:lpstr>
      <vt:lpstr>5 Tomcat Deployment</vt:lpstr>
      <vt:lpstr>5.1 pom.xml</vt:lpstr>
      <vt:lpstr>5.1 pom.xml</vt:lpstr>
      <vt:lpstr>5.2 Java Code</vt:lpstr>
      <vt:lpstr>5.2 Java Code</vt:lpstr>
      <vt:lpstr>5.2 Java Code</vt:lpstr>
      <vt:lpstr>5.3 mvn packaging</vt:lpstr>
      <vt:lpstr>5.3 mvn packaging</vt:lpstr>
      <vt:lpstr>5.3 mvn packaging</vt:lpstr>
      <vt:lpstr>5.4 Deploy into Tomcat</vt:lpstr>
      <vt:lpstr>5.4 Deploy into Tomcat</vt:lpstr>
      <vt:lpstr>5.5 Display on Browser</vt:lpstr>
      <vt:lpstr>5.5 Deploy on Browser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186</cp:revision>
  <dcterms:created xsi:type="dcterms:W3CDTF">2018-09-28T16:40:41Z</dcterms:created>
  <dcterms:modified xsi:type="dcterms:W3CDTF">2018-10-14T21:21:27Z</dcterms:modified>
</cp:coreProperties>
</file>