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0" d="100"/>
          <a:sy n="60" d="100"/>
        </p:scale>
        <p:origin x="-8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25 Customize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25 Customize Spring </a:t>
            </a:r>
            <a:r>
              <a:rPr lang="en-US" altLang="zh-TW" b="1" dirty="0" smtClean="0">
                <a:solidFill>
                  <a:srgbClr val="FFFF00"/>
                </a:solidFill>
              </a:rPr>
              <a:t>Boot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432048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80% you don’t need to customize.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There is properties file in resource folder.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3181350" cy="857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412776"/>
            <a:ext cx="2309790" cy="50402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228184" y="4005064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41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25 Customize Spring Boot</vt:lpstr>
      <vt:lpstr>25 Customize Spring Boot IDE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1434</cp:revision>
  <dcterms:created xsi:type="dcterms:W3CDTF">2018-09-28T16:40:41Z</dcterms:created>
  <dcterms:modified xsi:type="dcterms:W3CDTF">2018-12-02T23:59:55Z</dcterms:modified>
</cp:coreProperties>
</file>