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64" d="100"/>
          <a:sy n="64" d="100"/>
        </p:scale>
        <p:origin x="-7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15 Spring MVC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15 </a:t>
            </a:r>
            <a:r>
              <a:rPr lang="en-US" altLang="zh-TW" b="1" smtClean="0">
                <a:solidFill>
                  <a:srgbClr val="FFFF00"/>
                </a:solidFill>
              </a:rPr>
              <a:t>Spring MVC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the second part of  Spring Boot, we will have proper response for all those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requests.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There are going to build the controllers and have files that Java files that map progress to response but you are not going to be connecting to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just going to have these controllers ready.  So that latter, we are going to be able to connect to the database and show live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For this sake, we can establish mapping and use hard-coded values and hard-coded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spring boot framework handle called spring MVC which is a another project in the spring framework umbrella.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Spring MVC lets your build these controllers which map request to response.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15 </a:t>
            </a:r>
            <a:r>
              <a:rPr lang="en-US" altLang="zh-TW" b="1" smtClean="0">
                <a:solidFill>
                  <a:srgbClr val="FFFF00"/>
                </a:solidFill>
              </a:rPr>
              <a:t>Spring MVC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implement the following diagram.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88840"/>
            <a:ext cx="3419475" cy="2771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163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15 Spring MVC</vt:lpstr>
      <vt:lpstr>15 Spring MVC</vt:lpstr>
      <vt:lpstr>15 Spring MVC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1198</cp:revision>
  <dcterms:created xsi:type="dcterms:W3CDTF">2018-09-28T16:40:41Z</dcterms:created>
  <dcterms:modified xsi:type="dcterms:W3CDTF">2018-12-02T05:20:31Z</dcterms:modified>
</cp:coreProperties>
</file>