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7" r:id="rId5"/>
    <p:sldId id="26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4" d="100"/>
          <a:sy n="64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16 REST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16 REST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3960440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resource database which contains Topic, Course, and Lesson. 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use HTTP to get the resources.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268760"/>
            <a:ext cx="3114675" cy="1800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717032"/>
            <a:ext cx="3533775" cy="1743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395536" y="3789040"/>
            <a:ext cx="4248472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have some standard. Topics is to get all the resources.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need to design an API to get all the resources.</a:t>
            </a:r>
            <a:endParaRPr kumimoji="0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16 REST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680520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/topics/id for each individual  element in the topic.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For example, we have topic of spring, you can have particular element by that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These are all the GET.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340768"/>
            <a:ext cx="3209925" cy="1800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8088" y="3717032"/>
            <a:ext cx="3409785" cy="18741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467544" y="3717032"/>
            <a:ext cx="4608512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also can have POST to  create “/topics” which actually create a new topic.</a:t>
            </a:r>
            <a:endParaRPr kumimoji="0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16 REST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These REST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with hard coded data.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16 REST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53650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Finally, we have PUT “/topics” to update the topics.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7" y="1340768"/>
            <a:ext cx="2880320" cy="20089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501008"/>
            <a:ext cx="2880320" cy="18943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755576" y="3501008"/>
            <a:ext cx="4536504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Actually,</a:t>
            </a:r>
            <a:r>
              <a:rPr kumimoji="0" lang="en-US" altLang="zh-TW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we have one more for delete topic.</a:t>
            </a:r>
            <a:endParaRPr kumimoji="0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539552" y="5445224"/>
            <a:ext cx="8064896" cy="720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These</a:t>
            </a:r>
            <a:r>
              <a:rPr kumimoji="0" lang="en-US" altLang="zh-TW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are API </a:t>
            </a:r>
            <a:r>
              <a:rPr lang="en-US" altLang="zh-TW" sz="1600" b="1" dirty="0" smtClean="0">
                <a:latin typeface="+mj-lt"/>
              </a:rPr>
              <a:t>we will build in this course</a:t>
            </a:r>
            <a:r>
              <a:rPr kumimoji="0" lang="en-US" altLang="zh-TW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</a:t>
            </a:r>
            <a:r>
              <a:rPr lang="en-US" altLang="zh-TW" sz="1600" b="1" dirty="0" smtClean="0">
                <a:latin typeface="+mj-lt"/>
              </a:rPr>
              <a:t>Again, we will hard coded list.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This will give you</a:t>
            </a:r>
            <a:r>
              <a:rPr kumimoji="0" lang="en-US" altLang="zh-TW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idea how to build spring </a:t>
            </a:r>
            <a:r>
              <a:rPr kumimoji="0" lang="en-US" altLang="zh-TW" sz="16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MVC controller.</a:t>
            </a:r>
            <a:endParaRPr kumimoji="0" lang="en-US" altLang="zh-TW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207</Words>
  <Application>Microsoft Office PowerPoint</Application>
  <PresentationFormat>如螢幕大小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16 REST Api</vt:lpstr>
      <vt:lpstr>16 REST Api</vt:lpstr>
      <vt:lpstr>16 REST Api</vt:lpstr>
      <vt:lpstr>16 REST Api</vt:lpstr>
      <vt:lpstr>16 REST Api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1224</cp:revision>
  <dcterms:created xsi:type="dcterms:W3CDTF">2018-09-28T16:40:41Z</dcterms:created>
  <dcterms:modified xsi:type="dcterms:W3CDTF">2018-12-02T05:41:08Z</dcterms:modified>
</cp:coreProperties>
</file>