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1" r:id="rId9"/>
    <p:sldId id="270" r:id="rId10"/>
    <p:sldId id="272" r:id="rId11"/>
    <p:sldId id="273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89" d="100"/>
          <a:sy n="89" d="100"/>
        </p:scale>
        <p:origin x="-7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095753" cy="29587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When we look at the Java code, unit 1 is empty, we have to add this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39952" y="4293096"/>
            <a:ext cx="34563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775" y="2189695"/>
            <a:ext cx="5662489" cy="34715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the project and click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for port 8080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01799" y="2981783"/>
            <a:ext cx="100811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94287" y="5070015"/>
            <a:ext cx="5760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name of online application is called “Spring Initializr”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address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is “http://start.spring.io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”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first way we use is the web UI on the spring web site.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start with choosing the option and download.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 following is the 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to bootstrap your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have the option to what your project wants to be.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select maven project and you can select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Gradle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project. We want maven in this case. The spring version, we will choose 1.4.2. because that is the latest stable version in this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501008"/>
            <a:ext cx="4810125" cy="2686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Project meta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group: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io.javabrains.springboootquickstart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Artifact: course-api-02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2564905"/>
            <a:ext cx="6264696" cy="36594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Description ,Package Name, Packaging, Java version 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Create Project, we will get course-api.zip.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Unzip cousre-api.zip into a directory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92896"/>
            <a:ext cx="6808143" cy="37526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Start STS: File &gt; Import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Maven &gt; Existing Maven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2423817" cy="43455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6124"/>
            <a:ext cx="3914156" cy="40944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Start STS: File &gt; Import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Maven &gt; Existing Maven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Download from the unzipped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direcoty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cousre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20888"/>
            <a:ext cx="4120780" cy="400506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course-api-02 project.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060848"/>
            <a:ext cx="3228975" cy="3819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Examine pom.xml. You can see there is a lot we did in the first unit.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parent  section, we already done. Java version is 1.8. It has source and output encode UTF-8.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7433345" cy="40189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707904" y="4365104"/>
            <a:ext cx="2952328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923928" y="5229200"/>
            <a:ext cx="37444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20888"/>
            <a:ext cx="5854105" cy="355587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22 Spring Initializr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has spring boot starter web which is added as dependency.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also has a spring boot starter test for testing.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It also have maven plugin for better maven integration.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3717032"/>
            <a:ext cx="29523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07904" y="4293096"/>
            <a:ext cx="29523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</TotalTime>
  <Words>379</Words>
  <Application>Microsoft Office PowerPoint</Application>
  <PresentationFormat>如螢幕大小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22 Spring Initializr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1418</cp:revision>
  <dcterms:created xsi:type="dcterms:W3CDTF">2018-09-28T16:40:41Z</dcterms:created>
  <dcterms:modified xsi:type="dcterms:W3CDTF">2018-12-02T23:29:28Z</dcterms:modified>
</cp:coreProperties>
</file>