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6" r:id="rId15"/>
    <p:sldId id="275" r:id="rId16"/>
    <p:sldId id="25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>
        <p:scale>
          <a:sx n="93" d="100"/>
          <a:sy n="93" d="100"/>
        </p:scale>
        <p:origin x="24" y="6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12 Run Object from Controller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789040"/>
            <a:ext cx="16287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184779"/>
            <a:ext cx="7027937" cy="365521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12 Run Object from Controller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064896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have all the getter and setter methods.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499992" y="3212976"/>
            <a:ext cx="3240360" cy="23042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 flipV="1">
            <a:off x="7380312" y="6021288"/>
            <a:ext cx="64807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2132856"/>
            <a:ext cx="3121754" cy="401692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132856"/>
            <a:ext cx="4696902" cy="425390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12 Run Object from Controller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064896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Generate constructor using fields.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Click “Select All” button and click “Generate” button.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275856" y="5949280"/>
            <a:ext cx="1152128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 flipV="1">
            <a:off x="7380312" y="5877272"/>
            <a:ext cx="57606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 flipV="1">
            <a:off x="7884368" y="2780928"/>
            <a:ext cx="57606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2204864"/>
            <a:ext cx="3945072" cy="246967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204864"/>
            <a:ext cx="4050744" cy="259228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12 Run Object from Controller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064896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have all generate constructor, setter, and getter.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Manually add the default constructor.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 flipV="1">
            <a:off x="2339752" y="2924944"/>
            <a:ext cx="2016224" cy="18722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 flipV="1">
            <a:off x="6516216" y="3212976"/>
            <a:ext cx="72008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204864"/>
            <a:ext cx="6444208" cy="368764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12 Run Object from Controller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064896" cy="864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changed the list of object from class Topic.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The List will automatically converted into JSON format.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Return an Arrays of List. Return type is List.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 flipV="1">
            <a:off x="2987824" y="4221088"/>
            <a:ext cx="4392488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996952"/>
            <a:ext cx="4079007" cy="170248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12 Run Object from Controller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064896" cy="12241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Stop and Run again.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Check console with Port “8080”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Open chrome and enter “localhost:8080/topics”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isplay the array of object with JSON format.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 flipV="1">
            <a:off x="3779912" y="3284984"/>
            <a:ext cx="72008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2996952"/>
            <a:ext cx="3750582" cy="146761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 flipV="1">
            <a:off x="5076056" y="3789040"/>
            <a:ext cx="3456384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12 Run Object from Controller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064896" cy="15121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This is how easy of REST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api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 with spring MVC.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All you have to do is to create a controller for it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M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ap a particular request to our method and yo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ur business logic in that method.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In the further, we will get data from database,  for right now, we hard code the data and see how to controller work.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12 Run Object from Controller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are going to add one more mapping to a URL.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L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et’s have it map to a method and see that in execution.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204864"/>
            <a:ext cx="3171825" cy="4286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12 Run Object from Controller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864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File &gt; New &gt; class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Package Name: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io.javabrains.sptingbootstarter.topic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Class Name: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topicController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348880"/>
            <a:ext cx="4320479" cy="320173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3131840" y="3789040"/>
            <a:ext cx="720080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2348880"/>
            <a:ext cx="3560673" cy="407025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348880"/>
            <a:ext cx="7720696" cy="290284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12 Run Object from Controller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864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In the topCotroller.java,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Add @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RestController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 and click to add “import …”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Add @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RequestMapping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 (“/topics”) and click to add “import …”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995936" y="4077072"/>
            <a:ext cx="2664296" cy="11521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88840"/>
            <a:ext cx="7253883" cy="294616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12 Run Object from Controller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Click “Stop” and “Run As”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860032" y="2348880"/>
            <a:ext cx="21602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283968" y="2348880"/>
            <a:ext cx="21602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2348880"/>
            <a:ext cx="3152775" cy="14382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276872"/>
            <a:ext cx="4520774" cy="302503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12 Run Object from Controller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864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Make sure port “localhost:8080” is running.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Open chrome and enter “localhost:8080/topics”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</a:rPr>
              <a:t>enter “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localhost:8080/hello”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948264" y="2852936"/>
            <a:ext cx="144016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139952" y="4797152"/>
            <a:ext cx="43204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3861048"/>
            <a:ext cx="3019425" cy="14192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7020272" y="4365104"/>
            <a:ext cx="144016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2852936"/>
            <a:ext cx="2993842" cy="347932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852936"/>
            <a:ext cx="4262460" cy="260667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12 Run Object from Controller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will add a list of objects. These objects will be get from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will hard coded data at this moment. To add hard coded data, we add a new class to generate the hard code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Click the package name: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io,javabrains.springbootstarter.tppic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 and RMB: New &gt; class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Enter class “Topic” and click “Finish” button.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300192" y="4005064"/>
            <a:ext cx="57606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275856" y="3861048"/>
            <a:ext cx="43204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132856"/>
            <a:ext cx="4848225" cy="14382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2564904"/>
            <a:ext cx="4386086" cy="40352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12 Run Object from Controller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Add private String for id, name, and description.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Click the code content and RMB&gt; source &gt; generate Getter and Setter.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995936" y="4653136"/>
            <a:ext cx="57606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187624" y="2780928"/>
            <a:ext cx="1872208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 flipV="1">
            <a:off x="5724128" y="5733256"/>
            <a:ext cx="115212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340768"/>
            <a:ext cx="3906807" cy="494116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132856"/>
            <a:ext cx="3257151" cy="416093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12 Run Object from Controller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4320480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elect all variables by “Select All” button.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Click “Generate” button.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131840" y="2420888"/>
            <a:ext cx="64807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 flipV="1">
            <a:off x="7380312" y="6021288"/>
            <a:ext cx="64807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3342</TotalTime>
  <Words>525</Words>
  <Application>Microsoft Office PowerPoint</Application>
  <PresentationFormat>如螢幕大小 (4:3)</PresentationFormat>
  <Paragraphs>99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佈景主題</vt:lpstr>
      <vt:lpstr>12 Run Object from Controller</vt:lpstr>
      <vt:lpstr>12 Run Object from Controller</vt:lpstr>
      <vt:lpstr>12 Run Object from Controller</vt:lpstr>
      <vt:lpstr>12 Run Object from Controller</vt:lpstr>
      <vt:lpstr>12 Run Object from Controller</vt:lpstr>
      <vt:lpstr>12 Run Object from Controller</vt:lpstr>
      <vt:lpstr>12 Run Object from Controller</vt:lpstr>
      <vt:lpstr>12 Run Object from Controller</vt:lpstr>
      <vt:lpstr>12 Run Object from Controller</vt:lpstr>
      <vt:lpstr>12 Run Object from Controller</vt:lpstr>
      <vt:lpstr>12 Run Object from Controller</vt:lpstr>
      <vt:lpstr>12 Run Object from Controller</vt:lpstr>
      <vt:lpstr>12 Run Object from Controller</vt:lpstr>
      <vt:lpstr>12 Run Object from Controller</vt:lpstr>
      <vt:lpstr>12 Run Object from Controller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1146</cp:revision>
  <dcterms:created xsi:type="dcterms:W3CDTF">2018-09-28T16:40:41Z</dcterms:created>
  <dcterms:modified xsi:type="dcterms:W3CDTF">2018-12-02T02:56:03Z</dcterms:modified>
</cp:coreProperties>
</file>