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06" d="100"/>
          <a:sy n="106" d="100"/>
        </p:scale>
        <p:origin x="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9Nw2smMTLg&amp;list=PLqq-6Pq4lTTbx8p2oCgcAQGQyqN8XeA1x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9Nw2smMTLg&amp;list=PLqq-6Pq4lTTbx8p2oCgcAQGQyqN8XeA1x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9Nw2smMTLg&amp;list=PLqq-6Pq4lTTbx8p2oCgcAQGQyqN8XeA1x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What is Spring Boot?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What is Spring Boot?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meaning of name “Spring Boot?”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part is Spring and the second part is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Spring means Spring Framework. The Spring Framework let you write the Enterprise Java Application. The Spring Framework is a huge framework, a zillions of framework. We will not going to talk huge framework.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Boot means Bootstrap.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Book means that bootstrap the spring application from the scratch. That is the meaning of the name “Spring Boot”.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https://www.youtube.com/watch?v=99Nw2smMTLg&amp;list=PLqq-6Pq4lTTbx8p2oCgcAQGQyqN8XeA1x&amp;index=3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4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What is Spring Boot?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3"/>
            <a:ext cx="8352928" cy="8948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Here is the official definition of the Spring Boot from the web-site.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“Spring boot makes it easy to create stand-alone, production-grade Spring based Applications that you can “Just run”.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https://www.youtube.com/watch?v=99Nw2smMTLg&amp;list=PLqq-6Pq4lTTbx8p2oCgcAQGQyqN8XeA1x&amp;index=3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C5D61-0538-4F2D-A852-9A9CAE52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69972"/>
            <a:ext cx="494347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What is Spring Boot?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3"/>
            <a:ext cx="8352928" cy="3888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is a lot of key elements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Spring Boot make it easy to create standalone, production grade based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key is “create Spring based Application.”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is the tool to create the Spring based Application. What is the spring based application looks like that Spring Boot create for 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a standalone. It is run on its own. It is production grade. It is not just “Hello World”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have something that you can actually deploy production and it is something that “Just Run.”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very important that you have spent time creating a Spring application without using Spring Boot. You will understand the pain of having to do a lot of stuff to get to the point for easier on it. There are a lot of configuration steps that you have to do, a lot of charging you need to import a whole lot of stuff.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“Create Spring Application” and “Just Run”.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https://www.youtube.com/watch?v=99Nw2smMTLg&amp;list=PLqq-6Pq4lTTbx8p2oCgcAQGQyqN8XeA1x&amp;index=3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2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410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 What is Spring Boot?</vt:lpstr>
      <vt:lpstr>3 What is Spring Boot?</vt:lpstr>
      <vt:lpstr>3 What is Spring Boot?</vt:lpstr>
      <vt:lpstr>3 What is Spring Boot?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952</cp:revision>
  <dcterms:created xsi:type="dcterms:W3CDTF">2018-09-28T16:40:41Z</dcterms:created>
  <dcterms:modified xsi:type="dcterms:W3CDTF">2019-04-26T22:26:14Z</dcterms:modified>
</cp:coreProperties>
</file>