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4" r:id="rId3"/>
    <p:sldId id="265" r:id="rId4"/>
    <p:sldId id="267" r:id="rId5"/>
    <p:sldId id="266" r:id="rId6"/>
    <p:sldId id="268" r:id="rId7"/>
    <p:sldId id="269" r:id="rId8"/>
    <p:sldId id="270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62" d="100"/>
          <a:sy n="62" d="100"/>
        </p:scale>
        <p:origin x="-792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6" d="100"/>
          <a:sy n="46" d="100"/>
        </p:scale>
        <p:origin x="-210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47D66-C298-4514-851A-12D10CF12CB8}" type="datetimeFigureOut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63897-2042-4E1D-8B08-04D7C7A932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29 Crud Operation with Repository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789040"/>
            <a:ext cx="1628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7848872" cy="246721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29 Crud Operation with Repository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In the last chapter, we want to remove the hard-coded data.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79912" y="3501008"/>
            <a:ext cx="4536504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132856"/>
            <a:ext cx="8132415" cy="285773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29 Crud Operation with Repository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want to implement the data layer. The CRUD Operation: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79912" y="3573016"/>
            <a:ext cx="4032448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16832"/>
            <a:ext cx="7266037" cy="394295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29 Crud Operation with Repository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want to implement the data layer. The CRUD Operation: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07904" y="4005064"/>
            <a:ext cx="4032448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707904" y="5157192"/>
            <a:ext cx="403244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924944"/>
            <a:ext cx="4492656" cy="306896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29 Crud Operation with Repository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14401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Run as “Java Application” (Embedded database)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Run Postman.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Retrieve data is empty.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GET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“localhost:8080/topics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”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POST “JavaScript” and “Java”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GET “localhost:8080/topics”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691680" y="4869160"/>
            <a:ext cx="4032448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060848"/>
            <a:ext cx="4985023" cy="380416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29 Crud Operation with Repository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Add Update and Post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123728" y="3876171"/>
            <a:ext cx="4032448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16832"/>
            <a:ext cx="7188048" cy="418024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29 Crud Operation with Repository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Add Update and Post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29 Crud Operation with Repository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smtClean="0">
                <a:solidFill>
                  <a:schemeClr val="tx1"/>
                </a:solidFill>
                <a:latin typeface="+mj-lt"/>
              </a:rPr>
              <a:t>Delete a topic. 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060848"/>
            <a:ext cx="6907312" cy="254904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4127</TotalTime>
  <Words>169</Words>
  <Application>Microsoft Office PowerPoint</Application>
  <PresentationFormat>如螢幕大小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29 Crud Operation with Repository</vt:lpstr>
      <vt:lpstr>29 Crud Operation with Repository</vt:lpstr>
      <vt:lpstr>29 Crud Operation with Repository</vt:lpstr>
      <vt:lpstr>29 Crud Operation with Repository</vt:lpstr>
      <vt:lpstr>29 Crud Operation with Repository</vt:lpstr>
      <vt:lpstr>29 Crud Operation with Repository</vt:lpstr>
      <vt:lpstr>29 Crud Operation with Repository</vt:lpstr>
      <vt:lpstr>29 Crud Operation with Repository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1596</cp:revision>
  <dcterms:created xsi:type="dcterms:W3CDTF">2018-09-28T16:40:41Z</dcterms:created>
  <dcterms:modified xsi:type="dcterms:W3CDTF">2018-12-03T06:27:02Z</dcterms:modified>
</cp:coreProperties>
</file>