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3" d="100"/>
          <a:sy n="93" d="100"/>
        </p:scale>
        <p:origin x="72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13 Bill Of Material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Bill Of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is happening?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Spring boot keep track of version by pom.xml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2419350"/>
            <a:ext cx="5895975" cy="2019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Bill Of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parent specified the original spring-boot-1.4.2.RELEASE.jar for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dependencies specify the tomcat 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 can remove the dependencies or parent and save see what are the differences in the Maven Dependencies folder.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64904"/>
            <a:ext cx="5540204" cy="36450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13 Bill Of Material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do not need to worry about the individual version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spring boot will pick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just need to worry about the version number of parent.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parent will instruct spring or maven about what are the different combination of versions.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138</Words>
  <Application>Microsoft Office PowerPoint</Application>
  <PresentationFormat>如螢幕大小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13 Bill Of Material</vt:lpstr>
      <vt:lpstr>13 Bill Of Material</vt:lpstr>
      <vt:lpstr>13 Bill Of Material</vt:lpstr>
      <vt:lpstr>13 Bill Of Material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1157</cp:revision>
  <dcterms:created xsi:type="dcterms:W3CDTF">2018-09-28T16:40:41Z</dcterms:created>
  <dcterms:modified xsi:type="dcterms:W3CDTF">2018-12-02T03:56:21Z</dcterms:modified>
</cp:coreProperties>
</file>