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3" r:id="rId3"/>
    <p:sldId id="264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106" d="100"/>
          <a:sy n="106" d="100"/>
        </p:scale>
        <p:origin x="32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2019/4/26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2019/4/26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2019/4/26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2019/4/26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2019/4/26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2019/4/26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2019/4/26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 Spring Boot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2019/4/26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66F542-A492-4CDE-B872-3A4CC8706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720165"/>
            <a:ext cx="841102" cy="7922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Spring Boot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7920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Spring Boot is for full stack developer including the front-end and back-end.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This document is a quick introduction of Spring Boot.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dirty="0"/>
              <a:t>https://www.youtube.com/watch?v=E7_a-kB46LU&amp;list=PLqq-6Pq4lTTbx8p2oCgcAQGQyqN8XeA1x&amp;index=9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2019/4/26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F4D04C-D20A-4DD0-857A-F725B7ADA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3" y="2271827"/>
            <a:ext cx="5339960" cy="230748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Spring Boot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410050"/>
            <a:ext cx="8352928" cy="369524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We use Spring boot to create spring application.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We need some basic knowledge of Spring Framework.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Spring Framework is actually an enterprise Java Framework which let you write enterprise Java Application.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Spring Boot is a name of bootstrap or quickly start up a simple Spring Application. We should say Complicated Spring Application instead of simple Spring Application.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The main idea of Spring Boot is to easily start up the Spring Application.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You can actually build you application all the way to the production, an end-to-end application which is production ready.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You can create the production ready application using Spring Boot within short time.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If you ask to create the Spring Application, my go-to approach is using the Spring Boot.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We will use Spring Boot to create an end-to-end Restful API application using Spring Boot.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The application will include controller, end-to-end point communication, and database.</a:t>
            </a:r>
            <a:endParaRPr lang="en-US" altLang="zh-TW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dirty="0"/>
              <a:t>https://www.youtube.com/watch?v=E7_a-kB46LU&amp;list=PLqq-6Pq4lTTbx8p2oCgcAQGQyqN8XeA1x&amp;index=9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2019/4/26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74D103-3945-4139-A83D-8860A7A6C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768" y="5197506"/>
            <a:ext cx="4505325" cy="10858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451143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2019/4/26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2849</TotalTime>
  <Words>252</Words>
  <Application>Microsoft Office PowerPoint</Application>
  <PresentationFormat>On-screen Show (4:3)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 佈景主題</vt:lpstr>
      <vt:lpstr>1 Spring Boot</vt:lpstr>
      <vt:lpstr>1 Spring Boot</vt:lpstr>
      <vt:lpstr>1 Spring Boot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876</cp:revision>
  <dcterms:created xsi:type="dcterms:W3CDTF">2018-09-28T16:40:41Z</dcterms:created>
  <dcterms:modified xsi:type="dcterms:W3CDTF">2019-04-26T20:24:08Z</dcterms:modified>
</cp:coreProperties>
</file>