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3" r:id="rId14"/>
    <p:sldId id="275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7" d="100"/>
          <a:sy n="77" d="100"/>
        </p:scale>
        <p:origin x="-378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9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Spring Boot Application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5303937" cy="215612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149080"/>
            <a:ext cx="5314231" cy="208837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</a:t>
            </a:r>
            <a:r>
              <a:rPr lang="en-US" altLang="zh-TW" b="1" dirty="0" smtClean="0">
                <a:solidFill>
                  <a:srgbClr val="FFFF00"/>
                </a:solidFill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</a:rPr>
              <a:t>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is the starting method of spring boot.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Change the first argument to “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CourseApiApp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 to bootstrap the spring boot for servlet and host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220072" y="5733256"/>
            <a:ext cx="23762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12976"/>
            <a:ext cx="4752528" cy="283119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</a:t>
            </a:r>
            <a:r>
              <a:rPr lang="en-US" altLang="zh-TW" b="1" dirty="0" smtClean="0">
                <a:solidFill>
                  <a:srgbClr val="FFFF00"/>
                </a:solidFill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</a:rPr>
              <a:t>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is our spring boot application. 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It does not do anything but it is a spring boot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It has everything you need to create a servlet container and run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Let’s run it. Click “Run As …” and select “Java Application”.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also can select “Spring Boot” because we already have spring boot inside.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71800" y="3429000"/>
            <a:ext cx="504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284984"/>
            <a:ext cx="1616530" cy="265444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5724128" y="3645024"/>
            <a:ext cx="86409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6723931" cy="399783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</a:t>
            </a:r>
            <a:r>
              <a:rPr lang="en-US" altLang="zh-TW" b="1" dirty="0" smtClean="0">
                <a:solidFill>
                  <a:srgbClr val="FFFF00"/>
                </a:solidFill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</a:rPr>
              <a:t>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A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lot of staff display on console.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We have ASCII “Spring”, “Spring Boot”, version number displayed. </a:t>
            </a:r>
            <a:endParaRPr lang="en-US" altLang="zh-TW" sz="16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059832" y="4365104"/>
            <a:ext cx="2160240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5931198" cy="365432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</a:t>
            </a:r>
            <a:r>
              <a:rPr lang="en-US" altLang="zh-TW" b="1" dirty="0" smtClean="0">
                <a:solidFill>
                  <a:srgbClr val="FFFF00"/>
                </a:solidFill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</a:rPr>
              <a:t>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Scroll down and then scroll right to the console.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You will to see “Started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CourseApiApp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 and “Tomcat started on port(s): 8080 (http)”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059832" y="5373216"/>
            <a:ext cx="34563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6992151" cy="393042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</a:t>
            </a:r>
            <a:r>
              <a:rPr lang="en-US" altLang="zh-TW" b="1" dirty="0" smtClean="0">
                <a:solidFill>
                  <a:srgbClr val="FFFF00"/>
                </a:solidFill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</a:rPr>
              <a:t>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pen Chrome and enter “localhost:8080”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have error message as below. No mapping </a:t>
            </a:r>
            <a:r>
              <a:rPr lang="en-US" altLang="zh-TW" sz="1600" b="1" smtClean="0">
                <a:solidFill>
                  <a:schemeClr val="tx1"/>
                </a:solidFill>
                <a:latin typeface="+mj-lt"/>
              </a:rPr>
              <a:t>for this URL.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99592" y="2852936"/>
            <a:ext cx="3600400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44824"/>
            <a:ext cx="6317273" cy="379283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</a:t>
            </a:r>
            <a:r>
              <a:rPr lang="en-US" altLang="zh-TW" b="1" dirty="0" smtClean="0">
                <a:solidFill>
                  <a:srgbClr val="FFFF00"/>
                </a:solidFill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</a:rPr>
              <a:t>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Right now, we have pom.xml.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275856" y="2636912"/>
            <a:ext cx="3744416" cy="2160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348880"/>
            <a:ext cx="4950371" cy="383393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</a:t>
            </a:r>
            <a:r>
              <a:rPr lang="en-US" altLang="zh-TW" b="1" dirty="0" smtClean="0">
                <a:solidFill>
                  <a:srgbClr val="FFFF00"/>
                </a:solidFill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</a:rPr>
              <a:t>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will going to create a simple Java class.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are going to create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src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/main/java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src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/main/java folder and create a new class: File &gt; New &gt;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788024" y="4077072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55776" y="2708920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636912"/>
            <a:ext cx="3293542" cy="3825712"/>
          </a:xfrm>
          <a:prstGeom prst="rect">
            <a:avLst/>
          </a:prstGeom>
          <a:solidFill>
            <a:schemeClr val="accent2"/>
          </a:solidFill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636912"/>
            <a:ext cx="3305175" cy="3952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</a:t>
            </a:r>
            <a:r>
              <a:rPr lang="en-US" altLang="zh-TW" b="1" dirty="0" smtClean="0">
                <a:solidFill>
                  <a:srgbClr val="FFFF00"/>
                </a:solidFill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</a:rPr>
              <a:t>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will create a simple Java class at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src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/main/java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src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/main/java folder and create a new class: File &gt; New &gt;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Package Name: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io.javabrains.springboostarter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, class Name: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CourseApiApp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on “public static void main (String []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args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835696" y="3429000"/>
            <a:ext cx="12241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835696" y="3933056"/>
            <a:ext cx="12241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835696" y="5157192"/>
            <a:ext cx="158417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131840" y="6165304"/>
            <a:ext cx="7920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6276975" cy="34766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</a:t>
            </a:r>
            <a:r>
              <a:rPr lang="en-US" altLang="zh-TW" b="1" dirty="0" smtClean="0">
                <a:solidFill>
                  <a:srgbClr val="FFFF00"/>
                </a:solidFill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</a:rPr>
              <a:t>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is the java class with main method where we bootstrap a spring boot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72000" y="3717032"/>
            <a:ext cx="288032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789040"/>
            <a:ext cx="5327203" cy="230425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</a:t>
            </a:r>
            <a:r>
              <a:rPr lang="en-US" altLang="zh-TW" b="1" dirty="0" smtClean="0">
                <a:solidFill>
                  <a:srgbClr val="FFFF00"/>
                </a:solidFill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</a:rPr>
              <a:t>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Spring boot is a standalone. Spring boot does not need servlet and does not need deployed on a server. It just like any Java Program which has main.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take care of everything including servlet container start it and hosts your application for you. That seems a lot. This is a very complicated code inside.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is a very simple code tell spring this is the spring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How do we do that?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Add “@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SpringBootApplicaiton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There is a error. How to fix it?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067944" y="4869160"/>
            <a:ext cx="20882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7781925" cy="34956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</a:t>
            </a:r>
            <a:r>
              <a:rPr lang="en-US" altLang="zh-TW" b="1" dirty="0" smtClean="0">
                <a:solidFill>
                  <a:srgbClr val="FFFF00"/>
                </a:solidFill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</a:rPr>
              <a:t>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the Error, popup a menu.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Select “import …”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923928" y="4077072"/>
            <a:ext cx="43924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80928"/>
            <a:ext cx="7743825" cy="32480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</a:t>
            </a:r>
            <a:r>
              <a:rPr lang="en-US" altLang="zh-TW" b="1" dirty="0" smtClean="0">
                <a:solidFill>
                  <a:srgbClr val="FFFF00"/>
                </a:solidFill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</a:rPr>
              <a:t>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have 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SpringBootApplicaiton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and “import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org.springframework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annotation tell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srping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boot this is the starting point of spring boot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application will have servlet container and host the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It seems a lot of code but spring boot does it one line of code for you.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79912" y="4293096"/>
            <a:ext cx="46085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24944"/>
            <a:ext cx="6947223" cy="3370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</a:t>
            </a:r>
            <a:r>
              <a:rPr lang="en-US" altLang="zh-TW" b="1" dirty="0" smtClean="0">
                <a:solidFill>
                  <a:srgbClr val="FFFF00"/>
                </a:solidFill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</a:rPr>
              <a:t>Spring Boot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have 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SpringBootApplicaiton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and “import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org.springframework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annotation tell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srping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boot this is the starting point of spring boot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application will have servlet container and host the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It seems a lot of code but spring boot does it one line of code for you.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Type “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SpringApplication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.” and select “run” from popup menu.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47864" y="4293096"/>
            <a:ext cx="2736304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625</Words>
  <Application>Microsoft Office PowerPoint</Application>
  <PresentationFormat>如螢幕大小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9 Spring Boot Application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995</cp:revision>
  <dcterms:created xsi:type="dcterms:W3CDTF">2018-09-28T16:40:41Z</dcterms:created>
  <dcterms:modified xsi:type="dcterms:W3CDTF">2018-12-01T20:13:00Z</dcterms:modified>
</cp:coreProperties>
</file>