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7" d="100"/>
          <a:sy n="77" d="100"/>
        </p:scale>
        <p:origin x="147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21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47D66-C298-4514-851A-12D10CF12CB8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63897-2042-4E1D-8B08-04D7C7A932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34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Summary of course.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C72335-3AB1-4349-ACBC-B4761415A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143510"/>
            <a:ext cx="5162550" cy="3876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44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34 Summary</vt:lpstr>
      <vt:lpstr>34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1599</cp:revision>
  <dcterms:created xsi:type="dcterms:W3CDTF">2018-09-28T16:40:41Z</dcterms:created>
  <dcterms:modified xsi:type="dcterms:W3CDTF">2018-12-17T21:03:44Z</dcterms:modified>
</cp:coreProperties>
</file>