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0" d="100"/>
          <a:sy n="80" d="100"/>
        </p:scale>
        <p:origin x="-28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17 Business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move the hard-code  data to the business service.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275537" cy="31662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491880" y="4293096"/>
            <a:ext cx="446449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367496" cy="379325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package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io.javabrains.springbootstarter.topic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 RMB &gt; New &gt; class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76056" y="3429000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1916832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03648" y="3789040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4131217" cy="48135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Class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99992" y="623731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 want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 to business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is business service?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usiness  service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is typically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singleton.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 application start up, spring create s an instance of this service and then keep that in its memory.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have other classes, other services, and other controllers. 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pring  knows  the service and inject to different classes.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I declare the busines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service?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can use annotation @Service.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 you have Service Class. All the classes will know this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hard-coded private data in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TopService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Use public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getAllTopics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 to get all data.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139211" cy="31086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get data from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topcService.getAllTopics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Use @autowire to tell spring boot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is a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6983363" cy="36706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17 Business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port: 8080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“localhost:8080/topics”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36912"/>
            <a:ext cx="4051511" cy="18509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4054478" cy="23762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234</Words>
  <Application>Microsoft Office PowerPoint</Application>
  <PresentationFormat>如螢幕大小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17 Business Service</vt:lpstr>
      <vt:lpstr>17 Business Service</vt:lpstr>
      <vt:lpstr>17 Business Service</vt:lpstr>
      <vt:lpstr>17 Business Service</vt:lpstr>
      <vt:lpstr>17 Business Service</vt:lpstr>
      <vt:lpstr>17 Business Service</vt:lpstr>
      <vt:lpstr>17 Business Service</vt:lpstr>
      <vt:lpstr>17 Business Service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1260</cp:revision>
  <dcterms:created xsi:type="dcterms:W3CDTF">2018-09-28T16:40:41Z</dcterms:created>
  <dcterms:modified xsi:type="dcterms:W3CDTF">2018-12-02T06:59:24Z</dcterms:modified>
</cp:coreProperties>
</file>