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9" r:id="rId4"/>
    <p:sldId id="264" r:id="rId5"/>
    <p:sldId id="272" r:id="rId6"/>
    <p:sldId id="271" r:id="rId7"/>
    <p:sldId id="266" r:id="rId8"/>
    <p:sldId id="267" r:id="rId9"/>
    <p:sldId id="270" r:id="rId10"/>
    <p:sldId id="265" r:id="rId11"/>
    <p:sldId id="268" r:id="rId12"/>
    <p:sldId id="273" r:id="rId13"/>
    <p:sldId id="274" r:id="rId14"/>
    <p:sldId id="275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06" d="100"/>
          <a:sy n="106" d="100"/>
        </p:scale>
        <p:origin x="3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9Pl4rlVAoOc&amp;list=PLqq-6Pq4lTTbx8p2oCgcAQGQyqN8XeA1x&amp;index=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Overview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Get, Post, Put, and Delete by Topic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39556"/>
            <a:ext cx="8352928" cy="6052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 can make the POST request for /topics/java/courses to create the course in the topic of Java instead of using Java ID.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23EECE-92A6-49B7-BC9D-AC5A14EA4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39160"/>
            <a:ext cx="7127776" cy="37356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380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Get, Post, </a:t>
            </a:r>
            <a:r>
              <a:rPr lang="en-US" altLang="zh-TW" b="1" dirty="0" err="1">
                <a:solidFill>
                  <a:srgbClr val="FFFF00"/>
                </a:solidFill>
              </a:rPr>
              <a:t>Put,and</a:t>
            </a:r>
            <a:r>
              <a:rPr lang="en-US" altLang="zh-TW" b="1" dirty="0">
                <a:solidFill>
                  <a:srgbClr val="FFFF00"/>
                </a:solidFill>
              </a:rPr>
              <a:t> Delete by Topic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39556"/>
            <a:ext cx="8352928" cy="6052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 can make the POST request for /topics/java/courses to create the course in the topic of Java instead of using Java ID.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23EECE-92A6-49B7-BC9D-AC5A14EA4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39160"/>
            <a:ext cx="7127776" cy="37356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5727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2.2 Get, Post, Put, and Delete by Topic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39556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Same thing you can put and delete by topic for system.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05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Spring Boot Features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9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2.3 Spring Boot Features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39555"/>
            <a:ext cx="8352928" cy="17573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discuss the Spring Boot Features.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Finally, we  will discuss configuration and customization.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At the end, we should have enough knowledge and information to create an application using the Spring Boot.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application will have all the controller API, all the ways to the data tier connecting to the database. We will have the knowledge and ability to create </a:t>
            </a:r>
            <a:r>
              <a:rPr lang="en-US" altLang="zh-TW" sz="1600" b="1">
                <a:solidFill>
                  <a:schemeClr val="tx1"/>
                </a:solidFill>
                <a:latin typeface="+mj-lt"/>
              </a:rPr>
              <a:t>that application.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5784B5-62AF-41DB-A7DA-531F67C1D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3156000"/>
            <a:ext cx="4533900" cy="2562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2463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2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837" y="1484784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is Spring Boot? Why we need to use Spring Boot? What is the benefit of Spring Boot?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are going to build an end-to-end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It going to have a controller, a data layer, or service layer, everything you need for an end-to-end flow and it is going to be a restful API that is something we are going to build using Spring Boot.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application we are going to build is a course management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have topics and we have courses that belong to those topics.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Get, Post, Put, and Delete by ID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Get, Post, Put, and Delete by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25385"/>
            <a:ext cx="8352928" cy="6634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What is Spring Boot? Why we need to use Spring Boot? What is the benefit of Spring Boot?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are going to create a bunch of REST API endpoints by the POSTMAN.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59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Get, Post, Put, and Delete by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25385"/>
            <a:ext cx="8352928" cy="8794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For example,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start with slash topics or when we make a get request, e.g., /java, we are going to get a list of all the topics that are in the system.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BD8818-676B-49D7-BFD6-A6EDF0782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808" y="2389727"/>
            <a:ext cx="6300192" cy="33016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017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Get, Post, Put, and Delete by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39556"/>
            <a:ext cx="8352928" cy="394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 can make a Post /topics/topic-id to create a new entry of system.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A323D-5AC0-4EAD-A6E3-14C9371AE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35202"/>
            <a:ext cx="7226383" cy="38222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294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Get, Post, Put, and Delete by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39556"/>
            <a:ext cx="8352928" cy="9653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 can make a PUT (Update) request, e.g., “PUST  /topic-id” to create a new topic into the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 can make a PUT request to /topics/topic-id that in order to update the topic.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5AD60-57E5-472C-91E3-15824A096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348880"/>
            <a:ext cx="6807737" cy="35515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1836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Get, Post, Put, and Delete by ID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39556"/>
            <a:ext cx="8352928" cy="3945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 can make a DELETE /topics/topic-id to delete the topic in the system.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https://www.youtube.com/watch?v=9Pl4rlVAoOc&amp;list=PLqq-6Pq4lTTbx8p2oCgcAQGQyqN8XeA1x&amp;index=2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C9BD45-0799-4A31-9B1D-2CF764D98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12" y="2204864"/>
            <a:ext cx="7127776" cy="36807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8061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Get, Post, Put, and Delete by Topic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1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775</Words>
  <Application>Microsoft Office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2 Overview</vt:lpstr>
      <vt:lpstr>2 Overview</vt:lpstr>
      <vt:lpstr>2.1 Get, Post, Put, and Delete by ID</vt:lpstr>
      <vt:lpstr>2.1 Get, Post, Put, and Delete by ID</vt:lpstr>
      <vt:lpstr>2.1 Get, Post, Put, and Delete by ID</vt:lpstr>
      <vt:lpstr>2.1 Get, Post, Put, and Delete by ID</vt:lpstr>
      <vt:lpstr>2.1 Get, Post, Put, and Delete by ID</vt:lpstr>
      <vt:lpstr>2.1 Get, Post, Put, and Delete by ID</vt:lpstr>
      <vt:lpstr>2.2 Get, Post, Put, and Delete by Topic</vt:lpstr>
      <vt:lpstr>2.2 Get, Post, Put, and Delete by Topic</vt:lpstr>
      <vt:lpstr>2.2 Get, Post, Put,and Delete by Topic</vt:lpstr>
      <vt:lpstr>2.2 Get, Post, Put, and Delete by Topic</vt:lpstr>
      <vt:lpstr>2.3 Spring Boot Features</vt:lpstr>
      <vt:lpstr>2.3 Spring Boot Features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917</cp:revision>
  <dcterms:created xsi:type="dcterms:W3CDTF">2018-09-28T16:40:41Z</dcterms:created>
  <dcterms:modified xsi:type="dcterms:W3CDTF">2019-04-26T21:41:43Z</dcterms:modified>
</cp:coreProperties>
</file>