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78" d="100"/>
          <a:sy n="78" d="100"/>
        </p:scale>
        <p:origin x="-348" y="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21 </a:t>
            </a:r>
            <a:r>
              <a:rPr lang="en-US" altLang="zh-TW" sz="4800" b="1" smtClean="0">
                <a:solidFill>
                  <a:srgbClr val="FFFF00"/>
                </a:solidFill>
              </a:rPr>
              <a:t>Unit 3 Overview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21 Unit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Booting Spring boot, we will look at other way of spring boot.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  <a:tabLst>
                <a:tab pos="6192838" algn="l"/>
              </a:tabLst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have one way in unit 1. We create a simple maven project, add the required dependencies ourselves, and run as a maven application. This is valid way to run sprint boot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  <a:tabLst>
                <a:tab pos="6192838" algn="l"/>
              </a:tabLst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But, there are a couple ways. You may be have preference to do that. We will run through different ways to do that.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  <a:tabLst>
                <a:tab pos="6192838" algn="l"/>
              </a:tabLst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Create a brand new application with spring boot.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645024"/>
            <a:ext cx="3419475" cy="17430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21 Unit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208912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We will use the online tool, called the spring </a:t>
            </a:r>
            <a:r>
              <a:rPr lang="en-US" altLang="zh-TW" sz="1600" b="1" dirty="0" err="1" smtClean="0">
                <a:solidFill>
                  <a:schemeClr val="tx1"/>
                </a:solidFill>
                <a:latin typeface="+mj-lt"/>
              </a:rPr>
              <a:t>intializr</a:t>
            </a: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Then, we will look at Spring Boot CLI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STST IDE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Finally, we will move onto configuring your spring boot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No matter which option you choose to create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By the end of unit, you can create spring boot app using one of multiple options that you have  and do some basic configuration.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  <a:latin typeface="+mj-lt"/>
              </a:rPr>
              <a:t>So, </a:t>
            </a:r>
            <a:r>
              <a:rPr lang="en-US" altLang="zh-TW" sz="1600" b="1" smtClean="0">
                <a:solidFill>
                  <a:schemeClr val="tx1"/>
                </a:solidFill>
                <a:latin typeface="+mj-lt"/>
              </a:rPr>
              <a:t>get started.</a:t>
            </a:r>
            <a:endParaRPr lang="en-US" altLang="zh-TW" sz="1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smtClean="0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861048"/>
            <a:ext cx="2638425" cy="26574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195</Words>
  <Application>Microsoft Office PowerPoint</Application>
  <PresentationFormat>如螢幕大小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21 Unit 3 Overview</vt:lpstr>
      <vt:lpstr>21 Unit Overview</vt:lpstr>
      <vt:lpstr>21 Unit Overview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1371</cp:revision>
  <dcterms:created xsi:type="dcterms:W3CDTF">2018-09-28T16:40:41Z</dcterms:created>
  <dcterms:modified xsi:type="dcterms:W3CDTF">2018-12-02T22:26:53Z</dcterms:modified>
</cp:coreProperties>
</file>