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60" d="100"/>
          <a:sy n="60" d="100"/>
        </p:scale>
        <p:origin x="-8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24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Spring Boot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IDE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24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</a:t>
            </a:r>
            <a:r>
              <a:rPr lang="en-US" altLang="zh-TW" b="1" dirty="0" smtClean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Another way to start is using Spring Boot 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File &gt; New &gt; Spring Starter Project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04864"/>
            <a:ext cx="4618509" cy="40688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24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</a:t>
            </a:r>
            <a:r>
              <a:rPr lang="en-US" altLang="zh-TW" b="1" dirty="0" smtClean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Another way to start is using Spring Boot 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File &gt; New &gt; Spring Starter Project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132856"/>
            <a:ext cx="3269498" cy="414908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24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</a:t>
            </a:r>
            <a:r>
              <a:rPr lang="en-US" altLang="zh-TW" b="1" dirty="0" smtClean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web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844824"/>
            <a:ext cx="3645967" cy="453022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24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</a:t>
            </a:r>
            <a:r>
              <a:rPr lang="en-US" altLang="zh-TW" b="1" dirty="0" smtClean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There is a zip file: https://start.spring.io/starter.zip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44824"/>
            <a:ext cx="3600400" cy="460516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24 </a:t>
            </a:r>
            <a:r>
              <a:rPr lang="en-US" altLang="zh-TW" b="1" dirty="0" smtClean="0">
                <a:solidFill>
                  <a:srgbClr val="FFFF00"/>
                </a:solidFill>
              </a:rPr>
              <a:t>Spring Boot </a:t>
            </a:r>
            <a:r>
              <a:rPr lang="en-US" altLang="zh-TW" b="1" dirty="0" smtClean="0">
                <a:solidFill>
                  <a:srgbClr val="FFFF00"/>
                </a:solidFill>
              </a:rPr>
              <a:t>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There are 4 ways to start spring boot: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Unit 1: new Maven Project and New Java Project.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Spring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initializr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Sprint Boot CLI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Spring Boot 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134</Words>
  <Application>Microsoft Office PowerPoint</Application>
  <PresentationFormat>如螢幕大小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24 Spring Boot IDE</vt:lpstr>
      <vt:lpstr>24 Spring Boot IDE</vt:lpstr>
      <vt:lpstr>24 Spring Boot IDE</vt:lpstr>
      <vt:lpstr>24 Spring Boot IDE</vt:lpstr>
      <vt:lpstr>24 Spring Boot IDE</vt:lpstr>
      <vt:lpstr>24 Spring Boot IDE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1431</cp:revision>
  <dcterms:created xsi:type="dcterms:W3CDTF">2018-09-28T16:40:41Z</dcterms:created>
  <dcterms:modified xsi:type="dcterms:W3CDTF">2018-12-02T23:53:49Z</dcterms:modified>
</cp:coreProperties>
</file>