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4" r:id="rId3"/>
    <p:sldId id="266" r:id="rId4"/>
    <p:sldId id="265" r:id="rId5"/>
    <p:sldId id="259" r:id="rId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3" autoAdjust="0"/>
    <p:restoredTop sz="99626" autoAdjust="0"/>
  </p:normalViewPr>
  <p:slideViewPr>
    <p:cSldViewPr>
      <p:cViewPr varScale="1">
        <p:scale>
          <a:sx n="106" d="100"/>
          <a:sy n="106" d="100"/>
        </p:scale>
        <p:origin x="32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2019/4/26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2019/4/26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2019/4/26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2019/4/26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2019/4/26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2019/4/26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2019/4/26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watch?v=YXlSkWq04jk&amp;list=PLqq-6Pq4lTTbx8p2oCgcAQGQyqN8XeA1x&amp;index=4"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YXlSkWq04jk&amp;list=PLqq-6Pq4lTTbx8p2oCgcAQGQyqN8XeA1x&amp;index=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YXlSkWq04jk&amp;list=PLqq-6Pq4lTTbx8p2oCgcAQGQyqN8XeA1x&amp;index=4"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4 What is Spring?</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4966F542-A492-4CDE-B872-3A4CC8706594}"/>
              </a:ext>
            </a:extLst>
          </p:cNvPr>
          <p:cNvPicPr>
            <a:picLocks noChangeAspect="1"/>
          </p:cNvPicPr>
          <p:nvPr/>
        </p:nvPicPr>
        <p:blipFill>
          <a:blip r:embed="rId2"/>
          <a:stretch>
            <a:fillRect/>
          </a:stretch>
        </p:blipFill>
        <p:spPr>
          <a:xfrm>
            <a:off x="3995936" y="3720165"/>
            <a:ext cx="841102" cy="7922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What is Spring?</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6480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To really understand the Spring Boot, we have to understand the Spring.</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is the Spring?</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https://www.youtube.com/watch?v=YXlSkWq04jk&amp;list=PLqq-6Pq4lTTbx8p2oCgcAQGQyqN8XeA1x&amp;index=4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2</a:t>
            </a:fld>
            <a:endParaRPr lang="zh-TW" altLang="en-US"/>
          </a:p>
        </p:txBody>
      </p:sp>
      <p:pic>
        <p:nvPicPr>
          <p:cNvPr id="7" name="Picture 6">
            <a:extLst>
              <a:ext uri="{FF2B5EF4-FFF2-40B4-BE49-F238E27FC236}">
                <a16:creationId xmlns:a16="http://schemas.microsoft.com/office/drawing/2014/main" id="{FE6B7D15-635C-4619-96F5-F7045E675187}"/>
              </a:ext>
            </a:extLst>
          </p:cNvPr>
          <p:cNvPicPr>
            <a:picLocks noChangeAspect="1"/>
          </p:cNvPicPr>
          <p:nvPr/>
        </p:nvPicPr>
        <p:blipFill>
          <a:blip r:embed="rId3"/>
          <a:stretch>
            <a:fillRect/>
          </a:stretch>
        </p:blipFill>
        <p:spPr>
          <a:xfrm>
            <a:off x="1691680" y="2366810"/>
            <a:ext cx="5400675" cy="3590925"/>
          </a:xfrm>
          <a:prstGeom prst="rect">
            <a:avLst/>
          </a:prstGeom>
          <a:ln>
            <a:solidFill>
              <a:srgbClr val="C00000"/>
            </a:solidFill>
          </a:ln>
        </p:spPr>
      </p:pic>
    </p:spTree>
    <p:extLst>
      <p:ext uri="{BB962C8B-B14F-4D97-AF65-F5344CB8AC3E}">
        <p14:creationId xmlns:p14="http://schemas.microsoft.com/office/powerpoint/2010/main" val="192594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What is Spring?</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34563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To answer the question, Spring is something related to Dependency Injection.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That is the perfect answer of 2006. As for today, it is no longer the case.</a:t>
            </a:r>
          </a:p>
          <a:p>
            <a:pPr marL="342900" indent="-342900" algn="l">
              <a:buClr>
                <a:srgbClr val="0070C0"/>
              </a:buClr>
              <a:buSzPct val="80000"/>
              <a:buFont typeface="Wingdings" pitchFamily="2" charset="2"/>
              <a:buChar char="u"/>
            </a:pPr>
            <a:r>
              <a:rPr lang="en-US" altLang="zh-TW" sz="1600" b="1" dirty="0">
                <a:solidFill>
                  <a:schemeClr val="tx1"/>
                </a:solidFill>
                <a:latin typeface="+mj-lt"/>
              </a:rPr>
              <a:t>Spring is much more than the Dependency Injection.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Spring is the whole application framework. Spring has the origin the concept of Dependency Injection. Spring does a lot of more. Spring is something to build Enterprise Java Application. </a:t>
            </a:r>
          </a:p>
          <a:p>
            <a:pPr marL="342900" indent="-342900" algn="l">
              <a:buClr>
                <a:srgbClr val="0070C0"/>
              </a:buClr>
              <a:buSzPct val="80000"/>
              <a:buFont typeface="Wingdings" pitchFamily="2" charset="2"/>
              <a:buChar char="u"/>
            </a:pPr>
            <a:r>
              <a:rPr lang="en-US" altLang="zh-TW" sz="1600" b="1" dirty="0">
                <a:solidFill>
                  <a:schemeClr val="tx1"/>
                </a:solidFill>
                <a:latin typeface="+mj-lt"/>
              </a:rPr>
              <a:t>There are hundred of zillions of enterprise java applications out there and there are all do things but underlying foundation of all those enterprise Java applications have a lot of similarities.</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When you write a business service, you do similar things for every business service no mater what business problem they try to solve. Things like transactional services you want to establish a transaction to connect to the database. Those are common problems. There are common things that every enterprise application needs to solve and Spring handles all the those things. </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https://www.youtube.com/watch?v=YXlSkWq04jk&amp;list=PLqq-6Pq4lTTbx8p2oCgcAQGQyqN8XeA1x&amp;index=4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325084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lstStyle/>
          <a:p>
            <a:pPr algn="l"/>
            <a:r>
              <a:rPr lang="en-US" altLang="zh-TW" b="1" dirty="0">
                <a:solidFill>
                  <a:srgbClr val="FFFF00"/>
                </a:solidFill>
              </a:rPr>
              <a:t>4 What is Spring?</a:t>
            </a:r>
            <a:endParaRPr lang="zh-TW" altLang="en-US" b="1" dirty="0">
              <a:solidFill>
                <a:srgbClr val="FFFF00"/>
              </a:solidFill>
            </a:endParaRPr>
          </a:p>
        </p:txBody>
      </p:sp>
      <p:sp>
        <p:nvSpPr>
          <p:cNvPr id="3" name="副標題 2"/>
          <p:cNvSpPr>
            <a:spLocks noGrp="1"/>
          </p:cNvSpPr>
          <p:nvPr>
            <p:ph type="subTitle" idx="1"/>
          </p:nvPr>
        </p:nvSpPr>
        <p:spPr>
          <a:xfrm>
            <a:off x="462837" y="1484784"/>
            <a:ext cx="8352928" cy="3744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zh-TW" sz="1600" b="1" dirty="0">
                <a:solidFill>
                  <a:schemeClr val="tx1"/>
                </a:solidFill>
                <a:latin typeface="+mj-lt"/>
              </a:rPr>
              <a:t>Spring provides a template, Spring provides a framework which lets you build those enterprise applications. Spring also has a programming and configuration model.</a:t>
            </a:r>
          </a:p>
          <a:p>
            <a:pPr marL="342900" indent="-342900" algn="l">
              <a:buClr>
                <a:srgbClr val="0070C0"/>
              </a:buClr>
              <a:buSzPct val="80000"/>
              <a:buFont typeface="Wingdings" pitchFamily="2" charset="2"/>
              <a:buChar char="u"/>
            </a:pPr>
            <a:r>
              <a:rPr lang="en-US" altLang="zh-TW" sz="1600" b="1" dirty="0">
                <a:solidFill>
                  <a:schemeClr val="tx1"/>
                </a:solidFill>
                <a:latin typeface="+mj-lt"/>
              </a:rPr>
              <a:t>Spring lets you focus on building your business services and Spring handles a lot of these common concerns for things like connecting to the database running query. Things like handling HTTP request having MVC layer. </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What Spring does is building the classes which are simple POJO. Spring has annotation on them which did not what they are. For example, you are writing business services with the code containing only the logic that is specific to your business application.</a:t>
            </a:r>
          </a:p>
          <a:p>
            <a:pPr marL="342900" indent="-342900" algn="l">
              <a:buClr>
                <a:srgbClr val="0070C0"/>
              </a:buClr>
              <a:buSzPct val="80000"/>
              <a:buFont typeface="Wingdings" pitchFamily="2" charset="2"/>
              <a:buChar char="u"/>
            </a:pPr>
            <a:r>
              <a:rPr lang="en-US" altLang="zh-TW" sz="1600" b="1" dirty="0">
                <a:solidFill>
                  <a:schemeClr val="tx1"/>
                </a:solidFill>
                <a:latin typeface="+mj-lt"/>
              </a:rPr>
              <a:t>Spring annotate that business service in a class. Spring knows the class to be a service and  manages the lifecycle of the class. So the class acts as a service.</a:t>
            </a:r>
          </a:p>
          <a:p>
            <a:pPr marL="342900" indent="-342900" algn="l">
              <a:buClr>
                <a:srgbClr val="0070C0"/>
              </a:buClr>
              <a:buSzPct val="80000"/>
              <a:buFont typeface="Wingdings" pitchFamily="2" charset="2"/>
              <a:buChar char="u"/>
            </a:pPr>
            <a:r>
              <a:rPr lang="en-US" altLang="zh-TW" sz="1600" b="1" dirty="0">
                <a:solidFill>
                  <a:schemeClr val="tx1"/>
                </a:solidFill>
                <a:latin typeface="+mj-lt"/>
              </a:rPr>
              <a:t>When you building your application, you focus on your business problem and let Spring handle the rest. Spring provides the model for you to build those applications.</a:t>
            </a:r>
          </a:p>
          <a:p>
            <a:pPr marL="342900" indent="-342900" algn="l">
              <a:buClr>
                <a:srgbClr val="0070C0"/>
              </a:buClr>
              <a:buSzPct val="80000"/>
              <a:buFont typeface="Wingdings" pitchFamily="2" charset="2"/>
              <a:buChar char="u"/>
            </a:pPr>
            <a:r>
              <a:rPr lang="en-US" altLang="zh-TW" sz="1600" b="1" dirty="0">
                <a:solidFill>
                  <a:schemeClr val="tx1"/>
                </a:solidFill>
                <a:latin typeface="+mj-lt"/>
              </a:rPr>
              <a:t>Spring supports infrastructure for database, such as, IBM database or MongoDB. Spring has infrastructure supports for it.</a:t>
            </a:r>
          </a:p>
        </p:txBody>
      </p:sp>
      <p:sp>
        <p:nvSpPr>
          <p:cNvPr id="4" name="標題 1"/>
          <p:cNvSpPr txBox="1">
            <a:spLocks/>
          </p:cNvSpPr>
          <p:nvPr/>
        </p:nvSpPr>
        <p:spPr>
          <a:xfrm>
            <a:off x="0" y="764704"/>
            <a:ext cx="9144000" cy="398616"/>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r>
              <a:rPr lang="en-US" sz="1600" dirty="0">
                <a:hlinkClick r:id="rId2"/>
              </a:rPr>
              <a:t>https://www.youtube.com/watch?v=YXlSkWq04jk&amp;list=PLqq-6Pq4lTTbx8p2oCgcAQGQyqN8XeA1x&amp;index=4</a:t>
            </a:r>
            <a:endParaRPr lang="en-US" altLang="zh-TW" sz="1600" b="1" i="1" dirty="0"/>
          </a:p>
        </p:txBody>
      </p:sp>
      <p:sp>
        <p:nvSpPr>
          <p:cNvPr id="5" name="日期版面配置區 4"/>
          <p:cNvSpPr>
            <a:spLocks noGrp="1"/>
          </p:cNvSpPr>
          <p:nvPr>
            <p:ph type="dt" sz="half" idx="10"/>
          </p:nvPr>
        </p:nvSpPr>
        <p:spPr>
          <a:xfrm>
            <a:off x="457200" y="6356350"/>
            <a:ext cx="2133600" cy="404246"/>
          </a:xfrm>
        </p:spPr>
        <p:txBody>
          <a:bodyPr/>
          <a:lstStyle/>
          <a:p>
            <a:fld id="{A4F910E6-8D00-4BAF-8C48-9688E0B449D3}" type="datetime1">
              <a:rPr lang="zh-TW" altLang="en-US" smtClean="0"/>
              <a:pPr/>
              <a:t>2019/4/26</a:t>
            </a:fld>
            <a:endParaRPr lang="zh-TW" altLang="en-US"/>
          </a:p>
        </p:txBody>
      </p:sp>
      <p:sp>
        <p:nvSpPr>
          <p:cNvPr id="6" name="投影片編號版面配置區 5"/>
          <p:cNvSpPr>
            <a:spLocks noGrp="1"/>
          </p:cNvSpPr>
          <p:nvPr>
            <p:ph type="sldNum" sz="quarter" idx="12"/>
          </p:nvPr>
        </p:nvSpPr>
        <p:spPr>
          <a:xfrm>
            <a:off x="6553200" y="6356350"/>
            <a:ext cx="2133600" cy="404246"/>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33435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2019/4/26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2966</TotalTime>
  <Words>484</Words>
  <Application>Microsoft Office PowerPoint</Application>
  <PresentationFormat>On-screen Show (4:3)</PresentationFormat>
  <Paragraphs>33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佈景主題</vt:lpstr>
      <vt:lpstr>4 What is Spring?</vt:lpstr>
      <vt:lpstr>4 What is Spring?</vt:lpstr>
      <vt:lpstr>4 What is Spring?</vt:lpstr>
      <vt:lpstr>4 What is Spring?</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997</cp:revision>
  <dcterms:created xsi:type="dcterms:W3CDTF">2018-09-28T16:40:41Z</dcterms:created>
  <dcterms:modified xsi:type="dcterms:W3CDTF">2019-04-26T23:01:40Z</dcterms:modified>
</cp:coreProperties>
</file>