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7" d="100"/>
          <a:sy n="77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 Actuator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initializr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select Actuator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F9B3B-8AC7-4A61-B596-6DDDE854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79" y="1821449"/>
            <a:ext cx="6727849" cy="36377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Select Actuator.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76A63-B33B-4056-90BB-4E2A2D65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32033"/>
            <a:ext cx="7061503" cy="38868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435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Postman: You can use health through the actuator. Check the diskspace and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C061B-B3AF-4D45-92F5-BC0C1940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3" y="1953919"/>
            <a:ext cx="7872933" cy="41393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408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583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dependencies: Actuator is a group of binaries to add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classpath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enable the a few features.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2787B-C38D-4FDB-B381-B1C24CDE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6" y="2131358"/>
            <a:ext cx="7789876" cy="40836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475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50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Setup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application.properties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management.port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9001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CF3A3-FDBE-441E-97F2-2E5FF5A3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8697"/>
            <a:ext cx="7191375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7F102B-3986-4610-8BFA-5FD8EFDD7F11}"/>
              </a:ext>
            </a:extLst>
          </p:cNvPr>
          <p:cNvSpPr/>
          <p:nvPr/>
        </p:nvSpPr>
        <p:spPr>
          <a:xfrm>
            <a:off x="1043608" y="4653136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1B89C-4825-4F5D-A919-4911E2DE8CA0}"/>
              </a:ext>
            </a:extLst>
          </p:cNvPr>
          <p:cNvSpPr/>
          <p:nvPr/>
        </p:nvSpPr>
        <p:spPr>
          <a:xfrm>
            <a:off x="3512228" y="3068960"/>
            <a:ext cx="1131779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87E84-C565-4293-8E44-A5EB6AD014A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123728" y="3140968"/>
            <a:ext cx="1388500" cy="15841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6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74D592D-EFED-46DB-928F-5E4646ED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3" y="2289103"/>
            <a:ext cx="3847076" cy="20315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AB7A22-AFC2-4D5B-B967-280F4EE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98" y="2289103"/>
            <a:ext cx="3981666" cy="20886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can access for application itself of port 8080 and it also access actuator endpoint 9001.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Actuator provides you the different URL.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7F102B-3986-4610-8BFA-5FD8EFDD7F11}"/>
              </a:ext>
            </a:extLst>
          </p:cNvPr>
          <p:cNvSpPr/>
          <p:nvPr/>
        </p:nvSpPr>
        <p:spPr>
          <a:xfrm>
            <a:off x="1774191" y="2651346"/>
            <a:ext cx="631909" cy="157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F49E10-F6D3-4E3E-992F-E757D5F7B7E5}"/>
              </a:ext>
            </a:extLst>
          </p:cNvPr>
          <p:cNvSpPr/>
          <p:nvPr/>
        </p:nvSpPr>
        <p:spPr>
          <a:xfrm>
            <a:off x="5790476" y="2637444"/>
            <a:ext cx="631909" cy="157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DDECB0-A1E5-4013-8AA3-B68AD1D8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8" y="1808651"/>
            <a:ext cx="3935760" cy="19511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986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actuator web site.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76283-3087-404A-A972-4BE90C54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680" y="1808651"/>
            <a:ext cx="3935760" cy="18597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840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actuator I super useful to check the health of web server and associated information.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D0520-E79A-43E2-B039-D0445C32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83666"/>
            <a:ext cx="6912768" cy="36262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183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331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33 Actuator</vt:lpstr>
      <vt:lpstr>33 Actuator</vt:lpstr>
      <vt:lpstr>33 Actuator</vt:lpstr>
      <vt:lpstr>33 Actuator</vt:lpstr>
      <vt:lpstr>33 Actuator</vt:lpstr>
      <vt:lpstr>33 Actuator</vt:lpstr>
      <vt:lpstr>33 Actuator</vt:lpstr>
      <vt:lpstr>33 Actuator</vt:lpstr>
      <vt:lpstr>33 Actuator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1629</cp:revision>
  <dcterms:created xsi:type="dcterms:W3CDTF">2018-09-28T16:40:41Z</dcterms:created>
  <dcterms:modified xsi:type="dcterms:W3CDTF">2018-12-17T21:40:42Z</dcterms:modified>
</cp:coreProperties>
</file>