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7" r:id="rId5"/>
    <p:sldId id="268" r:id="rId6"/>
    <p:sldId id="266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0" d="100"/>
          <a:sy n="80" d="100"/>
        </p:scale>
        <p:origin x="-105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chapter, we implement “/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topics/id”, such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as,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“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localhost:8080/topics/Spring”,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“localhost:8080/topics/Java”, or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“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localhost:8080/topics/JavaScript”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will have API with only one topic.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we do in spring MVC?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First, we need to write the method to execute when URL is accessed.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Second, we need to put the request mapping annotation on the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we do that? Let’s create a public method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912768" cy="41575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Business Service: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topics.stream.filter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(lambda expression).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findFrst.get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topics is a Arrays of object. The streams take one of object and filter out wit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getID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=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defined  function the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getId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() is a method defined in class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6" y="4941168"/>
            <a:ext cx="367240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170117" cy="39604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(“/topics/{id}”) tell path is “topics/{id}” where id =“Spring”, “Java”, or “JavaScript”.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PathVarible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tell the spring, the passing variable is “id”.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35896" y="5445224"/>
            <a:ext cx="367240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719480" cy="44771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getId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  filter (t-&gt;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t.getId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) are associated data structure are defined in Topic.java previously.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9912" y="3933056"/>
            <a:ext cx="331236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3744416" cy="33704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Port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“localhost:8080/topics/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5696" y="5445224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24944"/>
            <a:ext cx="6219825" cy="1476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94811"/>
            <a:ext cx="3744416" cy="33704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18 Get Single Resource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Port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“localhost:8080/topics/Spring”,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“localhost:8080/topics/Java”, or “localhost:8080/topics/JavaScript”.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5696" y="5675131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08920"/>
            <a:ext cx="4247080" cy="1008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861048"/>
            <a:ext cx="3888432" cy="12321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5157192"/>
            <a:ext cx="3888432" cy="9934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282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18 Get Single Resource</vt:lpstr>
      <vt:lpstr>18 Get Single Resource</vt:lpstr>
      <vt:lpstr>18 Get Single Resource</vt:lpstr>
      <vt:lpstr>18 Get Single Resource</vt:lpstr>
      <vt:lpstr>18 Get Single Resource</vt:lpstr>
      <vt:lpstr>18 Get Single Resource</vt:lpstr>
      <vt:lpstr>18 Get Single Resource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1288</cp:revision>
  <dcterms:created xsi:type="dcterms:W3CDTF">2018-09-28T16:40:41Z</dcterms:created>
  <dcterms:modified xsi:type="dcterms:W3CDTF">2018-12-02T16:57:58Z</dcterms:modified>
</cp:coreProperties>
</file>